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9" r:id="rId4"/>
  </p:sldMasterIdLst>
  <p:notesMasterIdLst>
    <p:notesMasterId r:id="rId22"/>
  </p:notesMasterIdLst>
  <p:handoutMasterIdLst>
    <p:handoutMasterId r:id="rId23"/>
  </p:handoutMasterIdLst>
  <p:sldIdLst>
    <p:sldId id="278" r:id="rId5"/>
    <p:sldId id="277" r:id="rId6"/>
    <p:sldId id="260" r:id="rId7"/>
    <p:sldId id="268" r:id="rId8"/>
    <p:sldId id="269" r:id="rId9"/>
    <p:sldId id="283" r:id="rId10"/>
    <p:sldId id="288" r:id="rId11"/>
    <p:sldId id="286" r:id="rId12"/>
    <p:sldId id="290" r:id="rId13"/>
    <p:sldId id="280" r:id="rId14"/>
    <p:sldId id="285" r:id="rId15"/>
    <p:sldId id="261" r:id="rId16"/>
    <p:sldId id="265" r:id="rId17"/>
    <p:sldId id="287" r:id="rId18"/>
    <p:sldId id="289" r:id="rId19"/>
    <p:sldId id="291" r:id="rId20"/>
    <p:sldId id="264" r:id="rId21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10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811" dt="2026-09-02T11:05:53.7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10" autoAdjust="0"/>
    <p:restoredTop sz="94660"/>
  </p:normalViewPr>
  <p:slideViewPr>
    <p:cSldViewPr snapToGrid="0">
      <p:cViewPr varScale="1">
        <p:scale>
          <a:sx n="78" d="100"/>
          <a:sy n="78" d="100"/>
        </p:scale>
        <p:origin x="1555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mogen Fernandes" userId="762cda2e-736e-4aa5-8887-a31f0d0c34d5" providerId="ADAL" clId="{7B0732F9-6A1A-499E-8B4A-BDC9D78F30D9}"/>
    <pc:docChg chg="custSel addSld modSld">
      <pc:chgData name="Imogen Fernandes" userId="762cda2e-736e-4aa5-8887-a31f0d0c34d5" providerId="ADAL" clId="{7B0732F9-6A1A-499E-8B4A-BDC9D78F30D9}" dt="2026-09-02T12:37:42.020" v="266" actId="20577"/>
      <pc:docMkLst>
        <pc:docMk/>
      </pc:docMkLst>
      <pc:sldChg chg="addSp delSp modSp new mod modClrScheme chgLayout">
        <pc:chgData name="Imogen Fernandes" userId="762cda2e-736e-4aa5-8887-a31f0d0c34d5" providerId="ADAL" clId="{7B0732F9-6A1A-499E-8B4A-BDC9D78F30D9}" dt="2026-09-02T12:37:42.020" v="266" actId="20577"/>
        <pc:sldMkLst>
          <pc:docMk/>
          <pc:sldMk cId="22406146" sldId="291"/>
        </pc:sldMkLst>
        <pc:spChg chg="add del mod">
          <ac:chgData name="Imogen Fernandes" userId="762cda2e-736e-4aa5-8887-a31f0d0c34d5" providerId="ADAL" clId="{7B0732F9-6A1A-499E-8B4A-BDC9D78F30D9}" dt="2026-09-02T12:36:34.709" v="2" actId="478"/>
          <ac:spMkLst>
            <pc:docMk/>
            <pc:sldMk cId="22406146" sldId="291"/>
            <ac:spMk id="2" creationId="{6EBA78B5-6245-F2B9-6391-0D6D3500688A}"/>
          </ac:spMkLst>
        </pc:spChg>
        <pc:spChg chg="add del mod">
          <ac:chgData name="Imogen Fernandes" userId="762cda2e-736e-4aa5-8887-a31f0d0c34d5" providerId="ADAL" clId="{7B0732F9-6A1A-499E-8B4A-BDC9D78F30D9}" dt="2026-09-02T12:36:34.709" v="2" actId="478"/>
          <ac:spMkLst>
            <pc:docMk/>
            <pc:sldMk cId="22406146" sldId="291"/>
            <ac:spMk id="3" creationId="{36B5F9CE-7B31-9B32-52FE-E60B62076812}"/>
          </ac:spMkLst>
        </pc:spChg>
        <pc:spChg chg="add mod">
          <ac:chgData name="Imogen Fernandes" userId="762cda2e-736e-4aa5-8887-a31f0d0c34d5" providerId="ADAL" clId="{7B0732F9-6A1A-499E-8B4A-BDC9D78F30D9}" dt="2026-09-02T12:36:53.723" v="46" actId="20577"/>
          <ac:spMkLst>
            <pc:docMk/>
            <pc:sldMk cId="22406146" sldId="291"/>
            <ac:spMk id="5" creationId="{39895B19-DC42-3D44-F7BD-CD5FBB9F8526}"/>
          </ac:spMkLst>
        </pc:spChg>
        <pc:spChg chg="add mod">
          <ac:chgData name="Imogen Fernandes" userId="762cda2e-736e-4aa5-8887-a31f0d0c34d5" providerId="ADAL" clId="{7B0732F9-6A1A-499E-8B4A-BDC9D78F30D9}" dt="2026-09-02T12:37:42.020" v="266" actId="20577"/>
          <ac:spMkLst>
            <pc:docMk/>
            <pc:sldMk cId="22406146" sldId="291"/>
            <ac:spMk id="7" creationId="{9FEC0A5D-1E52-F367-A973-2CD5844B0C54}"/>
          </ac:spMkLst>
        </pc:spChg>
      </pc:sldChg>
    </pc:docChg>
  </pc:docChgLst>
  <pc:docChgLst>
    <pc:chgData name="Eilidh Thomson" userId="S::eilidh.thomson@gmglt.co.uk::67865eae-0671-4c15-8265-7072e4875a70" providerId="AD" clId="Web-{00000000-0000-0000-0000-000000000000}"/>
    <pc:docChg chg="addSld delSld modSld">
      <pc:chgData name="Eilidh Thomson" userId="S::eilidh.thomson@gmglt.co.uk::67865eae-0671-4c15-8265-7072e4875a70" providerId="AD" clId="Web-{00000000-0000-0000-0000-000000000000}" dt="2026-09-02T11:05:53.701" v="1051" actId="20577"/>
      <pc:docMkLst>
        <pc:docMk/>
      </pc:docMkLst>
      <pc:sldChg chg="addSp modSp addAnim">
        <pc:chgData name="Eilidh Thomson" userId="S::eilidh.thomson@gmglt.co.uk::67865eae-0671-4c15-8265-7072e4875a70" providerId="AD" clId="Web-{00000000-0000-0000-0000-000000000000}" dt="2026-09-02T10:50:03.059" v="605"/>
        <pc:sldMkLst>
          <pc:docMk/>
          <pc:sldMk cId="0" sldId="260"/>
        </pc:sldMkLst>
        <pc:spChg chg="add mod">
          <ac:chgData name="Eilidh Thomson" userId="S::eilidh.thomson@gmglt.co.uk::67865eae-0671-4c15-8265-7072e4875a70" providerId="AD" clId="Web-{00000000-0000-0000-0000-000000000000}" dt="2026-09-02T10:49:57.668" v="604" actId="20577"/>
          <ac:spMkLst>
            <pc:docMk/>
            <pc:sldMk cId="0" sldId="260"/>
            <ac:spMk id="2" creationId="{D3977E09-0A64-63D7-F3A4-3BA2DEA856C1}"/>
          </ac:spMkLst>
        </pc:spChg>
      </pc:sldChg>
      <pc:sldChg chg="addSp modSp">
        <pc:chgData name="Eilidh Thomson" userId="S::eilidh.thomson@gmglt.co.uk::67865eae-0671-4c15-8265-7072e4875a70" providerId="AD" clId="Web-{00000000-0000-0000-0000-000000000000}" dt="2026-09-02T10:42:31.530" v="545" actId="20577"/>
        <pc:sldMkLst>
          <pc:docMk/>
          <pc:sldMk cId="0" sldId="261"/>
        </pc:sldMkLst>
        <pc:spChg chg="add mod">
          <ac:chgData name="Eilidh Thomson" userId="S::eilidh.thomson@gmglt.co.uk::67865eae-0671-4c15-8265-7072e4875a70" providerId="AD" clId="Web-{00000000-0000-0000-0000-000000000000}" dt="2026-09-02T10:42:31.530" v="545" actId="20577"/>
          <ac:spMkLst>
            <pc:docMk/>
            <pc:sldMk cId="0" sldId="261"/>
            <ac:spMk id="3" creationId="{70BD6327-A83A-769E-69F7-E6BB00141E24}"/>
          </ac:spMkLst>
        </pc:spChg>
        <pc:spChg chg="mod">
          <ac:chgData name="Eilidh Thomson" userId="S::eilidh.thomson@gmglt.co.uk::67865eae-0671-4c15-8265-7072e4875a70" providerId="AD" clId="Web-{00000000-0000-0000-0000-000000000000}" dt="2026-09-02T10:41:57.076" v="536" actId="20577"/>
          <ac:spMkLst>
            <pc:docMk/>
            <pc:sldMk cId="0" sldId="261"/>
            <ac:spMk id="5122" creationId="{00000000-0000-0000-0000-000000000000}"/>
          </ac:spMkLst>
        </pc:spChg>
      </pc:sldChg>
      <pc:sldChg chg="modSp">
        <pc:chgData name="Eilidh Thomson" userId="S::eilidh.thomson@gmglt.co.uk::67865eae-0671-4c15-8265-7072e4875a70" providerId="AD" clId="Web-{00000000-0000-0000-0000-000000000000}" dt="2026-09-02T10:58:21.179" v="842" actId="20577"/>
        <pc:sldMkLst>
          <pc:docMk/>
          <pc:sldMk cId="0" sldId="264"/>
        </pc:sldMkLst>
        <pc:spChg chg="mod">
          <ac:chgData name="Eilidh Thomson" userId="S::eilidh.thomson@gmglt.co.uk::67865eae-0671-4c15-8265-7072e4875a70" providerId="AD" clId="Web-{00000000-0000-0000-0000-000000000000}" dt="2026-09-02T10:58:21.179" v="842" actId="20577"/>
          <ac:spMkLst>
            <pc:docMk/>
            <pc:sldMk cId="0" sldId="264"/>
            <ac:spMk id="7171" creationId="{00000000-0000-0000-0000-000000000000}"/>
          </ac:spMkLst>
        </pc:spChg>
      </pc:sldChg>
      <pc:sldChg chg="modSp">
        <pc:chgData name="Eilidh Thomson" userId="S::eilidh.thomson@gmglt.co.uk::67865eae-0671-4c15-8265-7072e4875a70" providerId="AD" clId="Web-{00000000-0000-0000-0000-000000000000}" dt="2026-09-02T10:48:15.905" v="575" actId="20577"/>
        <pc:sldMkLst>
          <pc:docMk/>
          <pc:sldMk cId="3677887128" sldId="265"/>
        </pc:sldMkLst>
        <pc:spChg chg="mod">
          <ac:chgData name="Eilidh Thomson" userId="S::eilidh.thomson@gmglt.co.uk::67865eae-0671-4c15-8265-7072e4875a70" providerId="AD" clId="Web-{00000000-0000-0000-0000-000000000000}" dt="2026-09-02T10:48:15.905" v="575" actId="20577"/>
          <ac:spMkLst>
            <pc:docMk/>
            <pc:sldMk cId="3677887128" sldId="265"/>
            <ac:spMk id="3" creationId="{00000000-0000-0000-0000-000000000000}"/>
          </ac:spMkLst>
        </pc:spChg>
      </pc:sldChg>
      <pc:sldChg chg="modSp">
        <pc:chgData name="Eilidh Thomson" userId="S::eilidh.thomson@gmglt.co.uk::67865eae-0671-4c15-8265-7072e4875a70" providerId="AD" clId="Web-{00000000-0000-0000-0000-000000000000}" dt="2026-09-02T10:50:44.657" v="616" actId="20577"/>
        <pc:sldMkLst>
          <pc:docMk/>
          <pc:sldMk cId="1379575677" sldId="268"/>
        </pc:sldMkLst>
        <pc:spChg chg="mod">
          <ac:chgData name="Eilidh Thomson" userId="S::eilidh.thomson@gmglt.co.uk::67865eae-0671-4c15-8265-7072e4875a70" providerId="AD" clId="Web-{00000000-0000-0000-0000-000000000000}" dt="2026-09-02T10:50:44.657" v="616" actId="20577"/>
          <ac:spMkLst>
            <pc:docMk/>
            <pc:sldMk cId="1379575677" sldId="268"/>
            <ac:spMk id="2" creationId="{1B23F9BC-FB9F-4C85-8CA4-AAA7B455C661}"/>
          </ac:spMkLst>
        </pc:spChg>
      </pc:sldChg>
      <pc:sldChg chg="modSp">
        <pc:chgData name="Eilidh Thomson" userId="S::eilidh.thomson@gmglt.co.uk::67865eae-0671-4c15-8265-7072e4875a70" providerId="AD" clId="Web-{00000000-0000-0000-0000-000000000000}" dt="2026-09-02T10:35:30.968" v="285" actId="20577"/>
        <pc:sldMkLst>
          <pc:docMk/>
          <pc:sldMk cId="106418156" sldId="269"/>
        </pc:sldMkLst>
        <pc:spChg chg="mod">
          <ac:chgData name="Eilidh Thomson" userId="S::eilidh.thomson@gmglt.co.uk::67865eae-0671-4c15-8265-7072e4875a70" providerId="AD" clId="Web-{00000000-0000-0000-0000-000000000000}" dt="2026-09-02T10:35:30.968" v="285" actId="20577"/>
          <ac:spMkLst>
            <pc:docMk/>
            <pc:sldMk cId="106418156" sldId="269"/>
            <ac:spMk id="3" creationId="{00000000-0000-0000-0000-000000000000}"/>
          </ac:spMkLst>
        </pc:spChg>
      </pc:sldChg>
      <pc:sldChg chg="modSp mod modShow">
        <pc:chgData name="Eilidh Thomson" userId="S::eilidh.thomson@gmglt.co.uk::67865eae-0671-4c15-8265-7072e4875a70" providerId="AD" clId="Web-{00000000-0000-0000-0000-000000000000}" dt="2026-09-02T10:49:17.929" v="593"/>
        <pc:sldMkLst>
          <pc:docMk/>
          <pc:sldMk cId="2457269861" sldId="277"/>
        </pc:sldMkLst>
        <pc:spChg chg="mod">
          <ac:chgData name="Eilidh Thomson" userId="S::eilidh.thomson@gmglt.co.uk::67865eae-0671-4c15-8265-7072e4875a70" providerId="AD" clId="Web-{00000000-0000-0000-0000-000000000000}" dt="2026-09-02T10:31:39.744" v="96" actId="20577"/>
          <ac:spMkLst>
            <pc:docMk/>
            <pc:sldMk cId="2457269861" sldId="277"/>
            <ac:spMk id="33795" creationId="{00000000-0000-0000-0000-000000000000}"/>
          </ac:spMkLst>
        </pc:spChg>
      </pc:sldChg>
      <pc:sldChg chg="delSp modSp">
        <pc:chgData name="Eilidh Thomson" userId="S::eilidh.thomson@gmglt.co.uk::67865eae-0671-4c15-8265-7072e4875a70" providerId="AD" clId="Web-{00000000-0000-0000-0000-000000000000}" dt="2026-09-02T10:48:48.582" v="592" actId="20577"/>
        <pc:sldMkLst>
          <pc:docMk/>
          <pc:sldMk cId="3462165868" sldId="278"/>
        </pc:sldMkLst>
        <pc:spChg chg="mod">
          <ac:chgData name="Eilidh Thomson" userId="S::eilidh.thomson@gmglt.co.uk::67865eae-0671-4c15-8265-7072e4875a70" providerId="AD" clId="Web-{00000000-0000-0000-0000-000000000000}" dt="2026-09-02T10:30:44.751" v="41" actId="1076"/>
          <ac:spMkLst>
            <pc:docMk/>
            <pc:sldMk cId="3462165868" sldId="278"/>
            <ac:spMk id="4" creationId="{00000000-0000-0000-0000-000000000000}"/>
          </ac:spMkLst>
        </pc:spChg>
        <pc:spChg chg="del">
          <ac:chgData name="Eilidh Thomson" userId="S::eilidh.thomson@gmglt.co.uk::67865eae-0671-4c15-8265-7072e4875a70" providerId="AD" clId="Web-{00000000-0000-0000-0000-000000000000}" dt="2026-09-02T10:30:19.139" v="19"/>
          <ac:spMkLst>
            <pc:docMk/>
            <pc:sldMk cId="3462165868" sldId="278"/>
            <ac:spMk id="6" creationId="{00000000-0000-0000-0000-000000000000}"/>
          </ac:spMkLst>
        </pc:spChg>
        <pc:spChg chg="mod">
          <ac:chgData name="Eilidh Thomson" userId="S::eilidh.thomson@gmglt.co.uk::67865eae-0671-4c15-8265-7072e4875a70" providerId="AD" clId="Web-{00000000-0000-0000-0000-000000000000}" dt="2026-09-02T10:31:05.848" v="61" actId="20577"/>
          <ac:spMkLst>
            <pc:docMk/>
            <pc:sldMk cId="3462165868" sldId="278"/>
            <ac:spMk id="9" creationId="{00000000-0000-0000-0000-000000000000}"/>
          </ac:spMkLst>
        </pc:spChg>
        <pc:spChg chg="mod">
          <ac:chgData name="Eilidh Thomson" userId="S::eilidh.thomson@gmglt.co.uk::67865eae-0671-4c15-8265-7072e4875a70" providerId="AD" clId="Web-{00000000-0000-0000-0000-000000000000}" dt="2026-09-02T10:30:31.094" v="25" actId="20577"/>
          <ac:spMkLst>
            <pc:docMk/>
            <pc:sldMk cId="3462165868" sldId="278"/>
            <ac:spMk id="12" creationId="{00000000-0000-0000-0000-000000000000}"/>
          </ac:spMkLst>
        </pc:spChg>
        <pc:spChg chg="mod">
          <ac:chgData name="Eilidh Thomson" userId="S::eilidh.thomson@gmglt.co.uk::67865eae-0671-4c15-8265-7072e4875a70" providerId="AD" clId="Web-{00000000-0000-0000-0000-000000000000}" dt="2026-09-02T10:30:39.360" v="40" actId="20577"/>
          <ac:spMkLst>
            <pc:docMk/>
            <pc:sldMk cId="3462165868" sldId="278"/>
            <ac:spMk id="14" creationId="{00000000-0000-0000-0000-000000000000}"/>
          </ac:spMkLst>
        </pc:spChg>
        <pc:spChg chg="mod">
          <ac:chgData name="Eilidh Thomson" userId="S::eilidh.thomson@gmglt.co.uk::67865eae-0671-4c15-8265-7072e4875a70" providerId="AD" clId="Web-{00000000-0000-0000-0000-000000000000}" dt="2026-09-02T10:30:16.701" v="18" actId="1076"/>
          <ac:spMkLst>
            <pc:docMk/>
            <pc:sldMk cId="3462165868" sldId="278"/>
            <ac:spMk id="17" creationId="{00000000-0000-0000-0000-000000000000}"/>
          </ac:spMkLst>
        </pc:spChg>
        <pc:spChg chg="del">
          <ac:chgData name="Eilidh Thomson" userId="S::eilidh.thomson@gmglt.co.uk::67865eae-0671-4c15-8265-7072e4875a70" providerId="AD" clId="Web-{00000000-0000-0000-0000-000000000000}" dt="2026-09-02T10:30:03.950" v="8"/>
          <ac:spMkLst>
            <pc:docMk/>
            <pc:sldMk cId="3462165868" sldId="278"/>
            <ac:spMk id="18" creationId="{00000000-0000-0000-0000-000000000000}"/>
          </ac:spMkLst>
        </pc:spChg>
        <pc:spChg chg="mod">
          <ac:chgData name="Eilidh Thomson" userId="S::eilidh.thomson@gmglt.co.uk::67865eae-0671-4c15-8265-7072e4875a70" providerId="AD" clId="Web-{00000000-0000-0000-0000-000000000000}" dt="2026-09-02T10:48:48.582" v="592" actId="20577"/>
          <ac:spMkLst>
            <pc:docMk/>
            <pc:sldMk cId="3462165868" sldId="278"/>
            <ac:spMk id="24" creationId="{00000000-0000-0000-0000-000000000000}"/>
          </ac:spMkLst>
        </pc:spChg>
      </pc:sldChg>
      <pc:sldChg chg="modSp">
        <pc:chgData name="Eilidh Thomson" userId="S::eilidh.thomson@gmglt.co.uk::67865eae-0671-4c15-8265-7072e4875a70" providerId="AD" clId="Web-{00000000-0000-0000-0000-000000000000}" dt="2026-09-02T10:37:30.162" v="358" actId="20577"/>
        <pc:sldMkLst>
          <pc:docMk/>
          <pc:sldMk cId="1143656773" sldId="283"/>
        </pc:sldMkLst>
        <pc:spChg chg="mod">
          <ac:chgData name="Eilidh Thomson" userId="S::eilidh.thomson@gmglt.co.uk::67865eae-0671-4c15-8265-7072e4875a70" providerId="AD" clId="Web-{00000000-0000-0000-0000-000000000000}" dt="2026-09-02T10:37:30.162" v="358" actId="20577"/>
          <ac:spMkLst>
            <pc:docMk/>
            <pc:sldMk cId="1143656773" sldId="283"/>
            <ac:spMk id="3" creationId="{00000000-0000-0000-0000-000000000000}"/>
          </ac:spMkLst>
        </pc:spChg>
      </pc:sldChg>
      <pc:sldChg chg="modSp">
        <pc:chgData name="Eilidh Thomson" userId="S::eilidh.thomson@gmglt.co.uk::67865eae-0671-4c15-8265-7072e4875a70" providerId="AD" clId="Web-{00000000-0000-0000-0000-000000000000}" dt="2026-09-02T10:41:28.169" v="517" actId="1076"/>
        <pc:sldMkLst>
          <pc:docMk/>
          <pc:sldMk cId="2928470941" sldId="286"/>
        </pc:sldMkLst>
        <pc:spChg chg="mod">
          <ac:chgData name="Eilidh Thomson" userId="S::eilidh.thomson@gmglt.co.uk::67865eae-0671-4c15-8265-7072e4875a70" providerId="AD" clId="Web-{00000000-0000-0000-0000-000000000000}" dt="2026-09-02T10:41:28.169" v="517" actId="1076"/>
          <ac:spMkLst>
            <pc:docMk/>
            <pc:sldMk cId="2928470941" sldId="286"/>
            <ac:spMk id="3" creationId="{00000000-0000-0000-0000-000000000000}"/>
          </ac:spMkLst>
        </pc:spChg>
        <pc:spChg chg="mod">
          <ac:chgData name="Eilidh Thomson" userId="S::eilidh.thomson@gmglt.co.uk::67865eae-0671-4c15-8265-7072e4875a70" providerId="AD" clId="Web-{00000000-0000-0000-0000-000000000000}" dt="2026-09-02T10:41:22.653" v="515" actId="20577"/>
          <ac:spMkLst>
            <pc:docMk/>
            <pc:sldMk cId="2928470941" sldId="286"/>
            <ac:spMk id="5" creationId="{7E5BADDA-9326-46C4-9574-A21CB94D0FAB}"/>
          </ac:spMkLst>
        </pc:spChg>
      </pc:sldChg>
      <pc:sldChg chg="modSp">
        <pc:chgData name="Eilidh Thomson" userId="S::eilidh.thomson@gmglt.co.uk::67865eae-0671-4c15-8265-7072e4875a70" providerId="AD" clId="Web-{00000000-0000-0000-0000-000000000000}" dt="2026-09-02T10:48:27.891" v="579" actId="20577"/>
        <pc:sldMkLst>
          <pc:docMk/>
          <pc:sldMk cId="3058019371" sldId="287"/>
        </pc:sldMkLst>
        <pc:spChg chg="mod">
          <ac:chgData name="Eilidh Thomson" userId="S::eilidh.thomson@gmglt.co.uk::67865eae-0671-4c15-8265-7072e4875a70" providerId="AD" clId="Web-{00000000-0000-0000-0000-000000000000}" dt="2026-09-02T10:48:27.891" v="579" actId="20577"/>
          <ac:spMkLst>
            <pc:docMk/>
            <pc:sldMk cId="3058019371" sldId="287"/>
            <ac:spMk id="3" creationId="{00000000-0000-0000-0000-000000000000}"/>
          </ac:spMkLst>
        </pc:spChg>
      </pc:sldChg>
      <pc:sldChg chg="addSp modSp">
        <pc:chgData name="Eilidh Thomson" userId="S::eilidh.thomson@gmglt.co.uk::67865eae-0671-4c15-8265-7072e4875a70" providerId="AD" clId="Web-{00000000-0000-0000-0000-000000000000}" dt="2026-09-02T10:39:58.620" v="413" actId="20577"/>
        <pc:sldMkLst>
          <pc:docMk/>
          <pc:sldMk cId="1298758091" sldId="288"/>
        </pc:sldMkLst>
        <pc:spChg chg="mod">
          <ac:chgData name="Eilidh Thomson" userId="S::eilidh.thomson@gmglt.co.uk::67865eae-0671-4c15-8265-7072e4875a70" providerId="AD" clId="Web-{00000000-0000-0000-0000-000000000000}" dt="2026-09-02T10:39:58.620" v="413" actId="20577"/>
          <ac:spMkLst>
            <pc:docMk/>
            <pc:sldMk cId="1298758091" sldId="288"/>
            <ac:spMk id="3" creationId="{12377D6A-599E-85A1-08F2-F2F89D1EEBEA}"/>
          </ac:spMkLst>
        </pc:spChg>
        <pc:spChg chg="add mod">
          <ac:chgData name="Eilidh Thomson" userId="S::eilidh.thomson@gmglt.co.uk::67865eae-0671-4c15-8265-7072e4875a70" providerId="AD" clId="Web-{00000000-0000-0000-0000-000000000000}" dt="2026-09-02T10:38:39.742" v="398" actId="1076"/>
          <ac:spMkLst>
            <pc:docMk/>
            <pc:sldMk cId="1298758091" sldId="288"/>
            <ac:spMk id="5" creationId="{AA972D4A-6CDF-87DB-B0C2-098114E97D9D}"/>
          </ac:spMkLst>
        </pc:spChg>
      </pc:sldChg>
      <pc:sldChg chg="modSp new del mod modClrScheme chgLayout">
        <pc:chgData name="Eilidh Thomson" userId="S::eilidh.thomson@gmglt.co.uk::67865eae-0671-4c15-8265-7072e4875a70" providerId="AD" clId="Web-{00000000-0000-0000-0000-000000000000}" dt="2026-09-02T10:40:20.386" v="419"/>
        <pc:sldMkLst>
          <pc:docMk/>
          <pc:sldMk cId="37041042" sldId="289"/>
        </pc:sldMkLst>
        <pc:spChg chg="mod ord">
          <ac:chgData name="Eilidh Thomson" userId="S::eilidh.thomson@gmglt.co.uk::67865eae-0671-4c15-8265-7072e4875a70" providerId="AD" clId="Web-{00000000-0000-0000-0000-000000000000}" dt="2026-09-02T10:40:10.214" v="415"/>
          <ac:spMkLst>
            <pc:docMk/>
            <pc:sldMk cId="37041042" sldId="289"/>
            <ac:spMk id="2" creationId="{35852E67-E349-D9F5-E10E-E159068AAC6E}"/>
          </ac:spMkLst>
        </pc:spChg>
        <pc:spChg chg="mod ord">
          <ac:chgData name="Eilidh Thomson" userId="S::eilidh.thomson@gmglt.co.uk::67865eae-0671-4c15-8265-7072e4875a70" providerId="AD" clId="Web-{00000000-0000-0000-0000-000000000000}" dt="2026-09-02T10:40:16.105" v="417" actId="20577"/>
          <ac:spMkLst>
            <pc:docMk/>
            <pc:sldMk cId="37041042" sldId="289"/>
            <ac:spMk id="3" creationId="{A1204821-DF86-AFF3-DD9C-595A425EC738}"/>
          </ac:spMkLst>
        </pc:spChg>
      </pc:sldChg>
      <pc:sldChg chg="addSp modSp new">
        <pc:chgData name="Eilidh Thomson" userId="S::eilidh.thomson@gmglt.co.uk::67865eae-0671-4c15-8265-7072e4875a70" providerId="AD" clId="Web-{00000000-0000-0000-0000-000000000000}" dt="2026-09-02T11:05:53.701" v="1051" actId="20577"/>
        <pc:sldMkLst>
          <pc:docMk/>
          <pc:sldMk cId="1857028725" sldId="289"/>
        </pc:sldMkLst>
        <pc:spChg chg="add mod">
          <ac:chgData name="Eilidh Thomson" userId="S::eilidh.thomson@gmglt.co.uk::67865eae-0671-4c15-8265-7072e4875a70" providerId="AD" clId="Web-{00000000-0000-0000-0000-000000000000}" dt="2026-09-02T11:03:09.561" v="883" actId="20577"/>
          <ac:spMkLst>
            <pc:docMk/>
            <pc:sldMk cId="1857028725" sldId="289"/>
            <ac:spMk id="2" creationId="{C0C3CD12-9F84-509B-BBD8-83B785678C37}"/>
          </ac:spMkLst>
        </pc:spChg>
        <pc:spChg chg="add mod">
          <ac:chgData name="Eilidh Thomson" userId="S::eilidh.thomson@gmglt.co.uk::67865eae-0671-4c15-8265-7072e4875a70" providerId="AD" clId="Web-{00000000-0000-0000-0000-000000000000}" dt="2026-09-02T11:05:53.701" v="1051" actId="20577"/>
          <ac:spMkLst>
            <pc:docMk/>
            <pc:sldMk cId="1857028725" sldId="289"/>
            <ac:spMk id="3" creationId="{9D25C893-F5D5-FD50-E2B0-CFB330E2FACB}"/>
          </ac:spMkLst>
        </pc:spChg>
      </pc:sldChg>
      <pc:sldChg chg="modSp add replId">
        <pc:chgData name="Eilidh Thomson" userId="S::eilidh.thomson@gmglt.co.uk::67865eae-0671-4c15-8265-7072e4875a70" providerId="AD" clId="Web-{00000000-0000-0000-0000-000000000000}" dt="2026-09-02T10:56:00.878" v="786" actId="1076"/>
        <pc:sldMkLst>
          <pc:docMk/>
          <pc:sldMk cId="40194207" sldId="290"/>
        </pc:sldMkLst>
        <pc:spChg chg="mod">
          <ac:chgData name="Eilidh Thomson" userId="S::eilidh.thomson@gmglt.co.uk::67865eae-0671-4c15-8265-7072e4875a70" providerId="AD" clId="Web-{00000000-0000-0000-0000-000000000000}" dt="2026-09-02T10:53:18.527" v="631" actId="20577"/>
          <ac:spMkLst>
            <pc:docMk/>
            <pc:sldMk cId="40194207" sldId="290"/>
            <ac:spMk id="3" creationId="{86322D1B-47EF-A9F4-60A3-A3B145272160}"/>
          </ac:spMkLst>
        </pc:spChg>
        <pc:spChg chg="mod">
          <ac:chgData name="Eilidh Thomson" userId="S::eilidh.thomson@gmglt.co.uk::67865eae-0671-4c15-8265-7072e4875a70" providerId="AD" clId="Web-{00000000-0000-0000-0000-000000000000}" dt="2026-09-02T10:56:00.878" v="786" actId="1076"/>
          <ac:spMkLst>
            <pc:docMk/>
            <pc:sldMk cId="40194207" sldId="290"/>
            <ac:spMk id="5" creationId="{270D032C-4859-1182-46E8-C8A6A387DC69}"/>
          </ac:spMkLst>
        </pc:spChg>
      </pc:sldChg>
      <pc:sldChg chg="add del replId">
        <pc:chgData name="Eilidh Thomson" userId="S::eilidh.thomson@gmglt.co.uk::67865eae-0671-4c15-8265-7072e4875a70" providerId="AD" clId="Web-{00000000-0000-0000-0000-000000000000}" dt="2026-09-02T10:40:27.074" v="420"/>
        <pc:sldMkLst>
          <pc:docMk/>
          <pc:sldMk cId="656433415" sldId="29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F64B81-111E-4F4B-AE4B-94AE76622140}" type="datetimeFigureOut">
              <a:rPr lang="en-GB" smtClean="0"/>
              <a:pPr/>
              <a:t>02/09/2026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1867B4-5A7E-40D3-8FE9-9F47975A9A8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4802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97F6C9-1DAC-4511-9C13-17F6CAF64A57}" type="datetimeFigureOut">
              <a:rPr lang="en-GB" smtClean="0"/>
              <a:pPr/>
              <a:t>02/09/2026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808751-7F48-4A81-923C-6034DD43EEF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488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01317F-48F7-4408-A76F-C17A648BE842}" type="slidenum">
              <a:rPr lang="en-GB"/>
              <a:pPr/>
              <a:t>2</a:t>
            </a:fld>
            <a:endParaRPr lang="en-GB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CBF04-A98B-4699-9911-EC68D6C57256}" type="datetimeFigureOut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02/09/2026</a:t>
            </a:fld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0469" y="236415"/>
            <a:ext cx="785301" cy="365125"/>
          </a:xfrm>
        </p:spPr>
        <p:txBody>
          <a:bodyPr/>
          <a:lstStyle>
            <a:lvl1pPr>
              <a:defRPr sz="1400"/>
            </a:lvl1pPr>
          </a:lstStyle>
          <a:p>
            <a:fld id="{D890E2B3-C0B2-46C3-9E64-F3A994B4FD49}" type="slidenum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467600" y="209550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CBF04-A98B-4699-9911-EC68D6C57256}" type="datetimeFigureOut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02/09/2026</a:t>
            </a:fld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90E2B3-C0B2-46C3-9E64-F3A994B4FD49}" type="slidenum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CBF04-A98B-4699-9911-EC68D6C57256}" type="datetimeFigureOut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02/09/2026</a:t>
            </a:fld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90E2B3-C0B2-46C3-9E64-F3A994B4FD49}" type="slidenum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CBF04-A98B-4699-9911-EC68D6C57256}" type="datetimeFigureOut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02/09/2026</a:t>
            </a:fld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0E2B3-C0B2-46C3-9E64-F3A994B4FD49}" type="slidenum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CBF04-A98B-4699-9911-EC68D6C57256}" type="datetimeFigureOut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02/09/2026</a:t>
            </a:fld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0E2B3-C0B2-46C3-9E64-F3A994B4FD49}" type="slidenum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CBF04-A98B-4699-9911-EC68D6C57256}" type="datetimeFigureOut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02/09/2026</a:t>
            </a:fld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0E2B3-C0B2-46C3-9E64-F3A994B4FD49}" type="slidenum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CBF04-A98B-4699-9911-EC68D6C57256}" type="datetimeFigureOut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02/09/2026</a:t>
            </a:fld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90E2B3-C0B2-46C3-9E64-F3A994B4FD49}" type="slidenum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1ECBF04-A98B-4699-9911-EC68D6C57256}" type="datetimeFigureOut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02/09/2026</a:t>
            </a:fld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890E2B3-C0B2-46C3-9E64-F3A994B4FD49}" type="slidenum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CBF04-A98B-4699-9911-EC68D6C57256}" type="datetimeFigureOut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02/09/2026</a:t>
            </a:fld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0E2B3-C0B2-46C3-9E64-F3A994B4FD49}" type="slidenum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CBF04-A98B-4699-9911-EC68D6C57256}" type="datetimeFigureOut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02/09/2026</a:t>
            </a:fld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0E2B3-C0B2-46C3-9E64-F3A994B4FD49}" type="slidenum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CBF04-A98B-4699-9911-EC68D6C57256}" type="datetimeFigureOut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02/09/2026</a:t>
            </a:fld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0E2B3-C0B2-46C3-9E64-F3A994B4FD49}" type="slidenum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D890E2B3-C0B2-46C3-9E64-F3A994B4FD49}" type="slidenum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453438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01ECBF04-A98B-4699-9911-EC68D6C57256}" type="datetimeFigureOut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02/09/2026</a:t>
            </a:fld>
            <a:endParaRPr lang="en-GB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mailto:Year5@gmglt.co.uk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tonefarmstudycentre.co.uk/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936" y="188640"/>
            <a:ext cx="6689913" cy="1131795"/>
          </a:xfrm>
        </p:spPr>
        <p:txBody>
          <a:bodyPr/>
          <a:lstStyle/>
          <a:p>
            <a:r>
              <a:rPr lang="en-GB" sz="5400">
                <a:solidFill>
                  <a:schemeClr val="tx1"/>
                </a:solidFill>
                <a:latin typeface="Abadi"/>
              </a:rPr>
              <a:t>Welcome to Year 5!</a:t>
            </a:r>
            <a:endParaRPr lang="en-US" sz="540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5061" y="3205327"/>
            <a:ext cx="2462530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800" dirty="0">
                <a:latin typeface="Abadi"/>
                <a:cs typeface="Arial"/>
              </a:rPr>
              <a:t>Miss Fernandes</a:t>
            </a:r>
            <a:endParaRPr lang="en-GB" sz="2800" dirty="0">
              <a:latin typeface="Abad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5316" y="5151664"/>
            <a:ext cx="761611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b="1" dirty="0">
                <a:latin typeface="Abadi"/>
                <a:cs typeface="Arial"/>
              </a:rPr>
              <a:t>Mrs Nagar, Mrs Bunday, Miss Janusz, Mrs Doran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7080136" y="2283768"/>
            <a:ext cx="2058521" cy="3055708"/>
            <a:chOff x="6080388" y="2958051"/>
            <a:chExt cx="2058521" cy="3055708"/>
          </a:xfrm>
        </p:grpSpPr>
        <p:sp>
          <p:nvSpPr>
            <p:cNvPr id="21" name="TextBox 20"/>
            <p:cNvSpPr txBox="1"/>
            <p:nvPr/>
          </p:nvSpPr>
          <p:spPr>
            <a:xfrm>
              <a:off x="6080388" y="4093477"/>
              <a:ext cx="2058521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>
                  <a:latin typeface="Abadi"/>
                  <a:cs typeface="Arial"/>
                </a:rPr>
                <a:t>Bucks Music Trust</a:t>
              </a:r>
            </a:p>
          </p:txBody>
        </p:sp>
        <p:pic>
          <p:nvPicPr>
            <p:cNvPr id="20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8067" y="4485992"/>
              <a:ext cx="944944" cy="948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5573" y="2958051"/>
              <a:ext cx="997437" cy="973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6092532" y="5644427"/>
              <a:ext cx="1924050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 dirty="0" err="1">
                  <a:latin typeface="Abadi"/>
                </a:rPr>
                <a:t>Lingotots</a:t>
              </a:r>
              <a:endParaRPr lang="en-US" dirty="0" err="1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100751" y="3208213"/>
            <a:ext cx="2205550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800" dirty="0">
                <a:latin typeface="Abadi"/>
              </a:rPr>
              <a:t>Mrs Thomson</a:t>
            </a:r>
          </a:p>
        </p:txBody>
      </p:sp>
      <p:sp>
        <p:nvSpPr>
          <p:cNvPr id="4" name="Rectangle 3"/>
          <p:cNvSpPr/>
          <p:nvPr/>
        </p:nvSpPr>
        <p:spPr>
          <a:xfrm>
            <a:off x="1376838" y="2281997"/>
            <a:ext cx="1289135" cy="1200329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en-US" sz="7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badi"/>
                <a:cs typeface="Arial"/>
              </a:rPr>
              <a:t>5F</a:t>
            </a:r>
            <a:endParaRPr lang="en-US" sz="72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badi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568648" y="2231197"/>
            <a:ext cx="1260281" cy="1200329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en-US" sz="7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badi"/>
                <a:cs typeface="Arial"/>
              </a:rPr>
              <a:t>5T</a:t>
            </a:r>
            <a:endParaRPr lang="en-US" sz="72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bad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95F1E8-759C-4EF8-902B-824C0B20028C}"/>
              </a:ext>
            </a:extLst>
          </p:cNvPr>
          <p:cNvSpPr txBox="1"/>
          <p:nvPr/>
        </p:nvSpPr>
        <p:spPr>
          <a:xfrm>
            <a:off x="633337" y="5789973"/>
            <a:ext cx="36157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>
                <a:solidFill>
                  <a:srgbClr val="FF0000"/>
                </a:solidFill>
                <a:latin typeface="Abad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Year5@gmglt.co.uk</a:t>
            </a:r>
            <a:r>
              <a:rPr lang="en-GB" sz="2800">
                <a:solidFill>
                  <a:srgbClr val="FF0000"/>
                </a:solidFill>
                <a:latin typeface="Abadi"/>
              </a:rPr>
              <a:t> </a:t>
            </a:r>
          </a:p>
        </p:txBody>
      </p:sp>
      <p:pic>
        <p:nvPicPr>
          <p:cNvPr id="7" name="Picture 6" descr="A logo of a school&#10;&#10;AI-generated content may be incorrect.">
            <a:extLst>
              <a:ext uri="{FF2B5EF4-FFF2-40B4-BE49-F238E27FC236}">
                <a16:creationId xmlns:a16="http://schemas.microsoft.com/office/drawing/2014/main" id="{BF300238-B71E-B512-9DBD-46BD136386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367" y="187419"/>
            <a:ext cx="907677" cy="1137958"/>
          </a:xfrm>
          <a:prstGeom prst="rect">
            <a:avLst/>
          </a:prstGeom>
        </p:spPr>
      </p:pic>
      <p:pic>
        <p:nvPicPr>
          <p:cNvPr id="8" name="Picture 7" descr="A logo of a school&#10;&#10;AI-generated content may be incorrect.">
            <a:extLst>
              <a:ext uri="{FF2B5EF4-FFF2-40B4-BE49-F238E27FC236}">
                <a16:creationId xmlns:a16="http://schemas.microsoft.com/office/drawing/2014/main" id="{D9F62016-5BB4-3393-ED5C-BD61EE82D2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0719" y="187418"/>
            <a:ext cx="907677" cy="113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165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22297" y="10526"/>
            <a:ext cx="8686800" cy="838200"/>
          </a:xfrm>
        </p:spPr>
        <p:txBody>
          <a:bodyPr>
            <a:normAutofit/>
          </a:bodyPr>
          <a:lstStyle/>
          <a:p>
            <a:r>
              <a:rPr lang="en-GB" sz="4000" b="0">
                <a:solidFill>
                  <a:schemeClr val="tx1"/>
                </a:solidFill>
                <a:latin typeface="Abadi"/>
              </a:rPr>
              <a:t>Year 5 so far…..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848726"/>
            <a:ext cx="4888531" cy="589264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3200" dirty="0">
                <a:latin typeface="Abadi"/>
                <a:cs typeface="Arial"/>
              </a:rPr>
              <a:t>The children had a great first day.</a:t>
            </a:r>
          </a:p>
          <a:p>
            <a:endParaRPr lang="en-GB" sz="3200">
              <a:latin typeface="Abadi"/>
              <a:cs typeface="Arial" panose="020B0604020202020204" pitchFamily="34" charset="0"/>
            </a:endParaRPr>
          </a:p>
          <a:p>
            <a:r>
              <a:rPr lang="en-GB" sz="3200" dirty="0">
                <a:latin typeface="Abadi"/>
                <a:cs typeface="Arial"/>
              </a:rPr>
              <a:t>They are getting to know the new adults that are working with them.</a:t>
            </a:r>
          </a:p>
          <a:p>
            <a:endParaRPr lang="en-GB" sz="3200">
              <a:latin typeface="Abadi"/>
              <a:cs typeface="Arial" panose="020B0604020202020204" pitchFamily="34" charset="0"/>
            </a:endParaRPr>
          </a:p>
          <a:p>
            <a:r>
              <a:rPr lang="en-GB" sz="3200" dirty="0">
                <a:latin typeface="Abadi"/>
                <a:cs typeface="Arial" panose="020B0604020202020204" pitchFamily="34" charset="0"/>
              </a:rPr>
              <a:t>They are getting used to the new timetable and the work rate!</a:t>
            </a:r>
          </a:p>
          <a:p>
            <a:pPr marL="0" indent="0">
              <a:buNone/>
            </a:pPr>
            <a:endParaRPr lang="en-GB" sz="3200">
              <a:latin typeface="Abadi"/>
              <a:cs typeface="Arial" panose="020B0604020202020204" pitchFamily="34" charset="0"/>
            </a:endParaRPr>
          </a:p>
          <a:p>
            <a:endParaRPr lang="en-GB" sz="3200">
              <a:solidFill>
                <a:srgbClr val="675D59"/>
              </a:solidFill>
              <a:latin typeface="Abadi"/>
              <a:cs typeface="Arial" panose="020B0604020202020204" pitchFamily="34" charset="0"/>
            </a:endParaRPr>
          </a:p>
          <a:p>
            <a:endParaRPr lang="en-GB">
              <a:latin typeface="Abadi"/>
              <a:cs typeface="Arial" panose="020B0604020202020204" pitchFamily="34" charset="0"/>
            </a:endParaRPr>
          </a:p>
          <a:p>
            <a:endParaRPr lang="en-GB">
              <a:latin typeface="Abadi"/>
              <a:cs typeface="Arial" panose="020B0604020202020204" pitchFamily="34" charset="0"/>
            </a:endParaRPr>
          </a:p>
          <a:p>
            <a:endParaRPr lang="en-GB">
              <a:latin typeface="Abadi"/>
              <a:cs typeface="Arial" panose="020B0604020202020204" pitchFamily="34" charset="0"/>
            </a:endParaRPr>
          </a:p>
          <a:p>
            <a:endParaRPr lang="en-GB">
              <a:latin typeface="Abadi"/>
              <a:cs typeface="Arial" panose="020B0604020202020204" pitchFamily="34" charset="0"/>
            </a:endParaRPr>
          </a:p>
          <a:p>
            <a:endParaRPr lang="en-GB">
              <a:latin typeface="Abad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2A58DD-92B8-492B-AF03-FC34BDBAEB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6167" y="2060848"/>
            <a:ext cx="4137833" cy="199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269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5536" y="116632"/>
            <a:ext cx="8748464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200" b="1">
                <a:latin typeface="Abadi"/>
              </a:rPr>
              <a:t>The WAC topic for this term… </a:t>
            </a:r>
            <a:endParaRPr lang="en-US"/>
          </a:p>
          <a:p>
            <a:r>
              <a:rPr lang="en-GB" sz="3200" b="1">
                <a:latin typeface="Abadi"/>
              </a:rPr>
              <a:t>Earthquakes, Mountains and Volcanoes!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EFB393-CDF5-4251-9950-61531DA9DEA2}"/>
              </a:ext>
            </a:extLst>
          </p:cNvPr>
          <p:cNvSpPr/>
          <p:nvPr/>
        </p:nvSpPr>
        <p:spPr>
          <a:xfrm>
            <a:off x="256191" y="4964132"/>
            <a:ext cx="8355898" cy="175432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5400" b="1" cap="none" spc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/>
                <a:latin typeface="Arial"/>
                <a:cs typeface="Arial"/>
              </a:rPr>
              <a:t>How can change impact our lives?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6A578B-0DEF-42D7-A868-5182287875F6}"/>
              </a:ext>
            </a:extLst>
          </p:cNvPr>
          <p:cNvSpPr txBox="1"/>
          <p:nvPr/>
        </p:nvSpPr>
        <p:spPr>
          <a:xfrm>
            <a:off x="7386802" y="1607645"/>
            <a:ext cx="1800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/>
              <a:t>Resilience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27CA74-A109-48E3-910A-BBAB529C9229}"/>
              </a:ext>
            </a:extLst>
          </p:cNvPr>
          <p:cNvSpPr txBox="1"/>
          <p:nvPr/>
        </p:nvSpPr>
        <p:spPr>
          <a:xfrm>
            <a:off x="7559823" y="2182761"/>
            <a:ext cx="1584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/>
              <a:t>Adversity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58F564-12BF-450F-B4F3-26ED4BD98BA3}"/>
              </a:ext>
            </a:extLst>
          </p:cNvPr>
          <p:cNvSpPr txBox="1"/>
          <p:nvPr/>
        </p:nvSpPr>
        <p:spPr>
          <a:xfrm>
            <a:off x="7213525" y="2516140"/>
            <a:ext cx="1951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/>
              <a:t>Community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C8A8D7-30F6-45CA-A8FC-0D82D4FC9A78}"/>
              </a:ext>
            </a:extLst>
          </p:cNvPr>
          <p:cNvSpPr txBox="1"/>
          <p:nvPr/>
        </p:nvSpPr>
        <p:spPr>
          <a:xfrm>
            <a:off x="7757703" y="1883759"/>
            <a:ext cx="1556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/>
              <a:t>Power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08BEAA-B77D-4594-88B3-A590154792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87" t="1438" r="11413" b="4067"/>
          <a:stretch/>
        </p:blipFill>
        <p:spPr>
          <a:xfrm>
            <a:off x="6331341" y="2948135"/>
            <a:ext cx="2688114" cy="20159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0DF8315-10BC-4244-B579-0D192C3D04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2293710"/>
            <a:ext cx="3564051" cy="20009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8CD721-E76C-4407-BAAD-F67135B67E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6305" y="2114591"/>
            <a:ext cx="1869381" cy="2905175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3977E09-0A64-63D7-F3A4-3BA2DEA856C1}"/>
              </a:ext>
            </a:extLst>
          </p:cNvPr>
          <p:cNvSpPr/>
          <p:nvPr/>
        </p:nvSpPr>
        <p:spPr>
          <a:xfrm>
            <a:off x="1750571" y="1586454"/>
            <a:ext cx="6003912" cy="402084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ea typeface="Calibri"/>
                <a:cs typeface="Calibri"/>
              </a:rPr>
              <a:t>Hook day – this Friday!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B23F9BC-FB9F-4C85-8CA4-AAA7B455C661}"/>
              </a:ext>
            </a:extLst>
          </p:cNvPr>
          <p:cNvSpPr/>
          <p:nvPr/>
        </p:nvSpPr>
        <p:spPr>
          <a:xfrm>
            <a:off x="179512" y="-13997"/>
            <a:ext cx="8934062" cy="670952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3600" b="1" u="sng" dirty="0">
                <a:latin typeface="Abadi"/>
              </a:rPr>
              <a:t>Curriculum Overview </a:t>
            </a:r>
          </a:p>
          <a:p>
            <a:r>
              <a:rPr lang="en-GB" sz="2000" b="1" u="sng" dirty="0">
                <a:latin typeface="Abadi"/>
              </a:rPr>
              <a:t>Autumn term 1 </a:t>
            </a:r>
            <a:r>
              <a:rPr lang="en-GB" sz="2000" b="1" dirty="0">
                <a:latin typeface="Abadi"/>
              </a:rPr>
              <a:t>- How can change impact our lives?</a:t>
            </a:r>
          </a:p>
          <a:p>
            <a:endParaRPr lang="en-GB" sz="1700">
              <a:latin typeface="Abadi"/>
            </a:endParaRPr>
          </a:p>
          <a:p>
            <a:r>
              <a:rPr lang="en-GB" sz="1700" b="1" u="sng" dirty="0">
                <a:latin typeface="Abadi"/>
                <a:cs typeface="Arial"/>
              </a:rPr>
              <a:t>Maths</a:t>
            </a:r>
            <a:r>
              <a:rPr lang="en-GB" sz="1700" b="1" dirty="0">
                <a:latin typeface="Abadi"/>
                <a:cs typeface="Arial"/>
              </a:rPr>
              <a:t>: </a:t>
            </a:r>
            <a:r>
              <a:rPr lang="en-GB" sz="1700" dirty="0">
                <a:latin typeface="Abadi"/>
                <a:cs typeface="Arial"/>
              </a:rPr>
              <a:t>Place Value (including Roman numerals), addition and subtraction</a:t>
            </a:r>
          </a:p>
          <a:p>
            <a:endParaRPr lang="en-GB" sz="1700" b="1" dirty="0">
              <a:latin typeface="Abadi"/>
              <a:cs typeface="Arial"/>
            </a:endParaRPr>
          </a:p>
          <a:p>
            <a:r>
              <a:rPr lang="en-GB" sz="1700" b="1" u="sng" dirty="0">
                <a:latin typeface="Abadi"/>
                <a:cs typeface="Arial"/>
              </a:rPr>
              <a:t>English</a:t>
            </a:r>
            <a:r>
              <a:rPr lang="en-GB" sz="1700" b="1" dirty="0">
                <a:latin typeface="Abadi"/>
                <a:cs typeface="Arial"/>
              </a:rPr>
              <a:t>:</a:t>
            </a:r>
            <a:r>
              <a:rPr lang="en-GB" sz="1700" dirty="0">
                <a:latin typeface="Abadi"/>
                <a:cs typeface="Arial"/>
              </a:rPr>
              <a:t> fiction unit and poetry unit</a:t>
            </a:r>
          </a:p>
          <a:p>
            <a:endParaRPr lang="en-GB" sz="1700" b="1" dirty="0">
              <a:latin typeface="Abadi"/>
              <a:cs typeface="Arial"/>
            </a:endParaRPr>
          </a:p>
          <a:p>
            <a:r>
              <a:rPr lang="en-GB" sz="1700" b="1" u="sng" dirty="0">
                <a:latin typeface="Abadi"/>
                <a:cs typeface="Arial"/>
              </a:rPr>
              <a:t>Geography</a:t>
            </a:r>
            <a:r>
              <a:rPr lang="en-GB" sz="1700" b="1" dirty="0">
                <a:latin typeface="Abadi"/>
                <a:cs typeface="Arial"/>
              </a:rPr>
              <a:t>:</a:t>
            </a:r>
            <a:r>
              <a:rPr lang="en-GB" sz="1700" dirty="0">
                <a:latin typeface="Abadi"/>
                <a:cs typeface="Arial"/>
              </a:rPr>
              <a:t> Earthquakes, Mountains, Volcanoes</a:t>
            </a:r>
          </a:p>
          <a:p>
            <a:endParaRPr lang="en-GB" sz="1700">
              <a:latin typeface="Abadi"/>
            </a:endParaRPr>
          </a:p>
          <a:p>
            <a:r>
              <a:rPr lang="en-GB" sz="1700" b="1" u="sng" dirty="0">
                <a:latin typeface="Abadi"/>
                <a:cs typeface="Arial"/>
              </a:rPr>
              <a:t>Science</a:t>
            </a:r>
            <a:r>
              <a:rPr lang="en-GB" sz="1700" b="1" dirty="0">
                <a:latin typeface="Abadi"/>
                <a:cs typeface="Arial"/>
              </a:rPr>
              <a:t>:</a:t>
            </a:r>
            <a:r>
              <a:rPr lang="en-GB" sz="1700" dirty="0">
                <a:latin typeface="Abadi"/>
                <a:cs typeface="Arial"/>
              </a:rPr>
              <a:t> Forces, Earth and Space</a:t>
            </a:r>
          </a:p>
          <a:p>
            <a:endParaRPr lang="en-GB" sz="1700">
              <a:latin typeface="Abadi"/>
            </a:endParaRPr>
          </a:p>
          <a:p>
            <a:r>
              <a:rPr lang="en-GB" sz="1700" b="1" u="sng" dirty="0">
                <a:solidFill>
                  <a:schemeClr val="accent2">
                    <a:lumMod val="75000"/>
                  </a:schemeClr>
                </a:solidFill>
                <a:latin typeface="Abadi"/>
                <a:cs typeface="Arial"/>
              </a:rPr>
              <a:t>PSHE</a:t>
            </a:r>
            <a:r>
              <a:rPr lang="en-GB" sz="1700" b="1" dirty="0">
                <a:solidFill>
                  <a:schemeClr val="accent2">
                    <a:lumMod val="75000"/>
                  </a:schemeClr>
                </a:solidFill>
                <a:latin typeface="Abadi"/>
                <a:cs typeface="Arial"/>
              </a:rPr>
              <a:t>: </a:t>
            </a:r>
            <a:r>
              <a:rPr lang="en-GB" sz="1700" dirty="0">
                <a:solidFill>
                  <a:schemeClr val="accent2">
                    <a:lumMod val="75000"/>
                  </a:schemeClr>
                </a:solidFill>
                <a:latin typeface="Abadi"/>
                <a:cs typeface="Arial"/>
              </a:rPr>
              <a:t>Being me in my world</a:t>
            </a:r>
          </a:p>
          <a:p>
            <a:endParaRPr lang="en-GB" sz="1700">
              <a:solidFill>
                <a:schemeClr val="accent2">
                  <a:lumMod val="75000"/>
                </a:schemeClr>
              </a:solidFill>
              <a:latin typeface="Abadi"/>
            </a:endParaRPr>
          </a:p>
          <a:p>
            <a:r>
              <a:rPr lang="en-GB" sz="1700" b="1" u="sng" dirty="0">
                <a:solidFill>
                  <a:schemeClr val="accent2">
                    <a:lumMod val="75000"/>
                  </a:schemeClr>
                </a:solidFill>
                <a:latin typeface="Abadi"/>
                <a:cs typeface="Arial"/>
              </a:rPr>
              <a:t>RE</a:t>
            </a:r>
            <a:r>
              <a:rPr lang="en-GB" sz="1700" b="1" dirty="0">
                <a:solidFill>
                  <a:schemeClr val="accent2">
                    <a:lumMod val="75000"/>
                  </a:schemeClr>
                </a:solidFill>
                <a:latin typeface="Abadi"/>
                <a:cs typeface="Arial"/>
              </a:rPr>
              <a:t>:</a:t>
            </a:r>
            <a:r>
              <a:rPr lang="en-GB" sz="1700" dirty="0">
                <a:solidFill>
                  <a:schemeClr val="accent2">
                    <a:lumMod val="75000"/>
                  </a:schemeClr>
                </a:solidFill>
                <a:latin typeface="Abadi"/>
                <a:cs typeface="Arial"/>
              </a:rPr>
              <a:t> Why do people have to stand up for what they believe in </a:t>
            </a:r>
          </a:p>
          <a:p>
            <a:endParaRPr lang="en-GB" sz="1700">
              <a:solidFill>
                <a:srgbClr val="FF0000"/>
              </a:solidFill>
              <a:latin typeface="Abadi"/>
            </a:endParaRPr>
          </a:p>
          <a:p>
            <a:r>
              <a:rPr lang="en-GB" sz="1700" b="1" u="sng" dirty="0">
                <a:latin typeface="Abadi"/>
                <a:cs typeface="Arial"/>
              </a:rPr>
              <a:t>French</a:t>
            </a:r>
            <a:r>
              <a:rPr lang="en-GB" sz="1700" u="sng" dirty="0">
                <a:latin typeface="Abadi"/>
                <a:cs typeface="Arial"/>
              </a:rPr>
              <a:t>:</a:t>
            </a:r>
            <a:r>
              <a:rPr lang="en-GB" sz="1700" dirty="0">
                <a:latin typeface="Abadi"/>
                <a:cs typeface="Arial"/>
              </a:rPr>
              <a:t> </a:t>
            </a:r>
            <a:r>
              <a:rPr lang="en-GB" sz="1700" dirty="0" err="1">
                <a:latin typeface="Abadi"/>
                <a:cs typeface="Arial"/>
              </a:rPr>
              <a:t>Lingotots</a:t>
            </a:r>
            <a:endParaRPr lang="en-GB" sz="1700" dirty="0">
              <a:latin typeface="Abadi"/>
              <a:cs typeface="Arial"/>
            </a:endParaRPr>
          </a:p>
          <a:p>
            <a:endParaRPr lang="en-GB" sz="1700">
              <a:solidFill>
                <a:srgbClr val="FF0000"/>
              </a:solidFill>
              <a:latin typeface="Abadi"/>
            </a:endParaRPr>
          </a:p>
          <a:p>
            <a:r>
              <a:rPr lang="en-GB" sz="1700" b="1" u="sng" dirty="0">
                <a:solidFill>
                  <a:schemeClr val="accent2">
                    <a:lumMod val="75000"/>
                  </a:schemeClr>
                </a:solidFill>
                <a:latin typeface="Abadi"/>
                <a:cs typeface="Arial"/>
              </a:rPr>
              <a:t>Music</a:t>
            </a:r>
            <a:r>
              <a:rPr lang="en-GB" sz="1700" dirty="0">
                <a:solidFill>
                  <a:schemeClr val="accent2">
                    <a:lumMod val="75000"/>
                  </a:schemeClr>
                </a:solidFill>
                <a:latin typeface="Abadi"/>
                <a:cs typeface="Arial"/>
              </a:rPr>
              <a:t>: Singing and listening skills, Music from around the world, practising for Young Voices </a:t>
            </a:r>
          </a:p>
          <a:p>
            <a:endParaRPr lang="en-GB" sz="1700">
              <a:solidFill>
                <a:schemeClr val="accent2">
                  <a:lumMod val="75000"/>
                </a:schemeClr>
              </a:solidFill>
              <a:latin typeface="Abadi"/>
            </a:endParaRPr>
          </a:p>
          <a:p>
            <a:r>
              <a:rPr lang="en-GB" sz="1700" b="1" u="sng" dirty="0">
                <a:solidFill>
                  <a:schemeClr val="accent2">
                    <a:lumMod val="75000"/>
                  </a:schemeClr>
                </a:solidFill>
                <a:latin typeface="Abadi"/>
                <a:cs typeface="Arial"/>
              </a:rPr>
              <a:t>Physical Education</a:t>
            </a:r>
            <a:r>
              <a:rPr lang="en-GB" sz="1700" b="1" dirty="0">
                <a:solidFill>
                  <a:schemeClr val="accent2">
                    <a:lumMod val="75000"/>
                  </a:schemeClr>
                </a:solidFill>
                <a:latin typeface="Abadi"/>
                <a:cs typeface="Arial"/>
              </a:rPr>
              <a:t>:</a:t>
            </a:r>
            <a:r>
              <a:rPr lang="en-GB" sz="1700" dirty="0">
                <a:solidFill>
                  <a:schemeClr val="accent2">
                    <a:lumMod val="75000"/>
                  </a:schemeClr>
                </a:solidFill>
                <a:latin typeface="Abadi"/>
                <a:cs typeface="Arial"/>
              </a:rPr>
              <a:t> Gymnastics </a:t>
            </a:r>
          </a:p>
          <a:p>
            <a:endParaRPr lang="en-GB" sz="1700">
              <a:solidFill>
                <a:schemeClr val="accent2">
                  <a:lumMod val="75000"/>
                </a:schemeClr>
              </a:solidFill>
              <a:latin typeface="Abadi"/>
            </a:endParaRPr>
          </a:p>
          <a:p>
            <a:r>
              <a:rPr lang="en-GB" sz="1700" b="1" u="sng" dirty="0">
                <a:solidFill>
                  <a:schemeClr val="accent2">
                    <a:lumMod val="75000"/>
                  </a:schemeClr>
                </a:solidFill>
                <a:latin typeface="Abadi"/>
                <a:cs typeface="Arial"/>
              </a:rPr>
              <a:t>Games</a:t>
            </a:r>
            <a:r>
              <a:rPr lang="en-GB" sz="1700" dirty="0">
                <a:solidFill>
                  <a:schemeClr val="accent2">
                    <a:lumMod val="75000"/>
                  </a:schemeClr>
                </a:solidFill>
                <a:latin typeface="Abadi"/>
                <a:cs typeface="Arial"/>
              </a:rPr>
              <a:t>: Handball, Netball and Football</a:t>
            </a:r>
          </a:p>
          <a:p>
            <a:endParaRPr lang="en-GB" sz="1700">
              <a:solidFill>
                <a:schemeClr val="accent2">
                  <a:lumMod val="75000"/>
                </a:schemeClr>
              </a:solidFill>
              <a:latin typeface="Abadi"/>
              <a:cs typeface="Arial"/>
            </a:endParaRPr>
          </a:p>
          <a:p>
            <a:r>
              <a:rPr lang="en-GB" sz="1700" b="1" u="sng" dirty="0">
                <a:solidFill>
                  <a:schemeClr val="accent2">
                    <a:lumMod val="75000"/>
                  </a:schemeClr>
                </a:solidFill>
                <a:latin typeface="Abadi"/>
                <a:cs typeface="Arial"/>
              </a:rPr>
              <a:t>Computing: </a:t>
            </a:r>
            <a:r>
              <a:rPr lang="en-GB" sz="1700" dirty="0">
                <a:solidFill>
                  <a:schemeClr val="accent2">
                    <a:lumMod val="75000"/>
                  </a:schemeClr>
                </a:solidFill>
                <a:latin typeface="Abadi"/>
                <a:cs typeface="Arial"/>
              </a:rPr>
              <a:t>Systems and Networks</a:t>
            </a:r>
          </a:p>
        </p:txBody>
      </p:sp>
      <p:pic>
        <p:nvPicPr>
          <p:cNvPr id="4" name="Picture 3" descr="A book cover of a boat in the sea&#10;&#10;AI-generated content may be incorrect.">
            <a:extLst>
              <a:ext uri="{FF2B5EF4-FFF2-40B4-BE49-F238E27FC236}">
                <a16:creationId xmlns:a16="http://schemas.microsoft.com/office/drawing/2014/main" id="{029CCABA-3FB2-E1FE-2598-138FA743B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3804" y="2181826"/>
            <a:ext cx="1555617" cy="241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575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404664"/>
            <a:ext cx="70567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4000" b="1" u="sng">
                <a:latin typeface="Abadi"/>
              </a:rPr>
              <a:t>Support in School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93328" y="1628800"/>
            <a:ext cx="8564314" cy="518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n-GB" sz="3200" dirty="0">
                <a:latin typeface="Abadi"/>
              </a:rPr>
              <a:t> Intervention and booster groups where necessary- formal and informal</a:t>
            </a:r>
          </a:p>
          <a:p>
            <a:pPr>
              <a:lnSpc>
                <a:spcPct val="90000"/>
              </a:lnSpc>
            </a:pPr>
            <a:endParaRPr lang="en-GB" sz="3200">
              <a:latin typeface="Abadi"/>
            </a:endParaRP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n-GB" sz="3200" dirty="0">
                <a:latin typeface="Abadi"/>
              </a:rPr>
              <a:t>Keep up, not catch up – KUNCU</a:t>
            </a:r>
          </a:p>
          <a:p>
            <a:pPr>
              <a:lnSpc>
                <a:spcPct val="90000"/>
              </a:lnSpc>
            </a:pPr>
            <a:endParaRPr lang="en-GB" sz="3200">
              <a:latin typeface="Abadi"/>
            </a:endParaRP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n-GB" sz="3200" dirty="0">
                <a:latin typeface="Abadi"/>
              </a:rPr>
              <a:t>Assessment week every </a:t>
            </a:r>
          </a:p>
          <a:p>
            <a:pPr>
              <a:lnSpc>
                <a:spcPct val="90000"/>
              </a:lnSpc>
            </a:pPr>
            <a:r>
              <a:rPr lang="en-GB" sz="3200" dirty="0">
                <a:latin typeface="Abadi"/>
              </a:rPr>
              <a:t>term to check where their learning is at so we can tailor the learning to their gaps. </a:t>
            </a:r>
          </a:p>
          <a:p>
            <a:pPr>
              <a:lnSpc>
                <a:spcPct val="90000"/>
              </a:lnSpc>
            </a:pPr>
            <a:r>
              <a:rPr lang="en-GB" sz="3200" dirty="0">
                <a:latin typeface="Abadi"/>
              </a:rPr>
              <a:t>Autumn - w/c 5th October.</a:t>
            </a:r>
            <a:endParaRPr lang="en-GB" dirty="0">
              <a:latin typeface="Abadi"/>
            </a:endParaRPr>
          </a:p>
          <a:p>
            <a:pPr>
              <a:lnSpc>
                <a:spcPct val="90000"/>
              </a:lnSpc>
            </a:pPr>
            <a:endParaRPr lang="en-GB" sz="4000">
              <a:latin typeface="Abadi"/>
            </a:endParaRPr>
          </a:p>
          <a:p>
            <a:pPr>
              <a:lnSpc>
                <a:spcPct val="90000"/>
              </a:lnSpc>
            </a:pPr>
            <a:endParaRPr lang="en-GB" sz="4000">
              <a:latin typeface="Abadi"/>
            </a:endParaRPr>
          </a:p>
        </p:txBody>
      </p:sp>
      <p:pic>
        <p:nvPicPr>
          <p:cNvPr id="1030" name="Picture 6" descr="C:\Program Files\Microsoft Office\MEDIA\CAGCAT10\j0299125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640" y="407767"/>
            <a:ext cx="1116828" cy="1892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418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207564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GB" sz="4000" b="1">
                <a:solidFill>
                  <a:schemeClr val="tx1"/>
                </a:solidFill>
                <a:latin typeface="Abadi"/>
              </a:rPr>
              <a:t>Organisation</a:t>
            </a:r>
            <a:endParaRPr lang="en-GB" sz="4000">
              <a:solidFill>
                <a:schemeClr val="tx1"/>
              </a:solidFill>
              <a:latin typeface="Abad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21333"/>
            <a:ext cx="8915400" cy="621964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3000" dirty="0">
                <a:latin typeface="Abadi"/>
              </a:rPr>
              <a:t>Maths home learning- set weekly on White Rose Infinity. </a:t>
            </a:r>
            <a:endParaRPr lang="en-US">
              <a:ea typeface="Calibri"/>
              <a:cs typeface="Calibri"/>
            </a:endParaRPr>
          </a:p>
          <a:p>
            <a:r>
              <a:rPr lang="en-GB" sz="3000" dirty="0">
                <a:latin typeface="Abadi"/>
              </a:rPr>
              <a:t>SPAG and Spelling homework – set weekly on </a:t>
            </a:r>
            <a:r>
              <a:rPr lang="en-GB" sz="3000" dirty="0" err="1">
                <a:latin typeface="Abadi"/>
              </a:rPr>
              <a:t>EdShed</a:t>
            </a:r>
          </a:p>
          <a:p>
            <a:r>
              <a:rPr lang="en-GB" sz="3000" dirty="0">
                <a:latin typeface="Abadi"/>
              </a:rPr>
              <a:t>Reading book- recommended list on website</a:t>
            </a:r>
            <a:endParaRPr lang="en-GB" dirty="0"/>
          </a:p>
          <a:p>
            <a:r>
              <a:rPr lang="en-GB" sz="3000" dirty="0">
                <a:latin typeface="Abadi"/>
              </a:rPr>
              <a:t>Pencil cases (info on next slide)</a:t>
            </a:r>
            <a:endParaRPr lang="en-GB" sz="3000" dirty="0">
              <a:solidFill>
                <a:srgbClr val="675D59"/>
              </a:solidFill>
              <a:latin typeface="Abadi"/>
            </a:endParaRPr>
          </a:p>
          <a:p>
            <a:r>
              <a:rPr lang="en-GB" sz="3000" dirty="0">
                <a:latin typeface="Abadi"/>
              </a:rPr>
              <a:t>PE Kit days:</a:t>
            </a:r>
          </a:p>
          <a:p>
            <a:pPr lvl="1">
              <a:buFont typeface="Courier New" pitchFamily="34" charset="0"/>
              <a:buChar char="o"/>
            </a:pPr>
            <a:r>
              <a:rPr lang="en-GB" sz="2800" dirty="0">
                <a:solidFill>
                  <a:srgbClr val="675D59"/>
                </a:solidFill>
                <a:latin typeface="Abadi"/>
              </a:rPr>
              <a:t>Games: Tuesday for both classes</a:t>
            </a:r>
            <a:endParaRPr lang="en-US" sz="3200" dirty="0">
              <a:latin typeface="Abadi"/>
              <a:ea typeface="Calibri"/>
              <a:cs typeface="Calibri"/>
            </a:endParaRPr>
          </a:p>
          <a:p>
            <a:pPr lvl="1">
              <a:buFont typeface="Courier New" pitchFamily="34" charset="0"/>
              <a:buChar char="o"/>
            </a:pPr>
            <a:r>
              <a:rPr lang="en-GB" sz="2800" dirty="0">
                <a:solidFill>
                  <a:srgbClr val="675D59"/>
                </a:solidFill>
                <a:latin typeface="Abadi"/>
              </a:rPr>
              <a:t>5F: Friday (except this week)</a:t>
            </a:r>
          </a:p>
          <a:p>
            <a:pPr lvl="1">
              <a:buFont typeface="Courier New" pitchFamily="34" charset="0"/>
              <a:buChar char="o"/>
            </a:pPr>
            <a:r>
              <a:rPr lang="en-GB" sz="2800" dirty="0">
                <a:solidFill>
                  <a:srgbClr val="675D59"/>
                </a:solidFill>
                <a:latin typeface="Abadi"/>
              </a:rPr>
              <a:t>5T: Thursday (tomorrow!)</a:t>
            </a:r>
          </a:p>
          <a:p>
            <a:pPr marL="0" indent="0">
              <a:buNone/>
            </a:pPr>
            <a:endParaRPr lang="en-GB" sz="3200">
              <a:latin typeface="Abad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3656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DD9B0-F646-B389-0A2C-E68F07974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024" y="80682"/>
            <a:ext cx="7239000" cy="1143000"/>
          </a:xfrm>
        </p:spPr>
        <p:txBody>
          <a:bodyPr/>
          <a:lstStyle/>
          <a:p>
            <a:r>
              <a:rPr lang="en-US">
                <a:ln w="12700">
                  <a:solidFill>
                    <a:srgbClr val="675D59"/>
                  </a:solidFill>
                </a:ln>
                <a:solidFill>
                  <a:srgbClr val="1C1410"/>
                </a:solidFill>
                <a:ea typeface="Calibri"/>
                <a:cs typeface="Calibri"/>
              </a:rPr>
              <a:t>PENCIL CASES</a:t>
            </a:r>
            <a:endParaRPr lang="en-US">
              <a:solidFill>
                <a:srgbClr val="1C141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77D6A-599E-85A1-08F2-F2F89D1EEB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1219200"/>
            <a:ext cx="8386482" cy="44196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200" dirty="0">
                <a:ea typeface="Calibri"/>
                <a:cs typeface="Calibri"/>
              </a:rPr>
              <a:t>Pencil</a:t>
            </a:r>
          </a:p>
          <a:p>
            <a:r>
              <a:rPr lang="en-US" sz="3200" dirty="0">
                <a:ea typeface="Calibri"/>
                <a:cs typeface="Calibri"/>
              </a:rPr>
              <a:t>Purple pen</a:t>
            </a:r>
          </a:p>
          <a:p>
            <a:r>
              <a:rPr lang="en-US" sz="3200" dirty="0">
                <a:ea typeface="Calibri"/>
                <a:cs typeface="Calibri"/>
              </a:rPr>
              <a:t>Blue handwriting pen – no biro/erasable pens. </a:t>
            </a:r>
          </a:p>
          <a:p>
            <a:r>
              <a:rPr lang="en-US" sz="3200" dirty="0">
                <a:ea typeface="Calibri"/>
                <a:cs typeface="Calibri"/>
              </a:rPr>
              <a:t>Ruler </a:t>
            </a:r>
          </a:p>
          <a:p>
            <a:r>
              <a:rPr lang="en-US" sz="3200" dirty="0">
                <a:ea typeface="Calibri"/>
                <a:cs typeface="Calibri"/>
              </a:rPr>
              <a:t>Rubber and sharpener</a:t>
            </a:r>
          </a:p>
          <a:p>
            <a:r>
              <a:rPr lang="en-US" sz="3200" dirty="0">
                <a:ea typeface="Calibri"/>
                <a:cs typeface="Calibri"/>
              </a:rPr>
              <a:t>Glue stick</a:t>
            </a:r>
          </a:p>
          <a:p>
            <a:r>
              <a:rPr lang="en-US" sz="3200" dirty="0" err="1">
                <a:ea typeface="Calibri"/>
                <a:cs typeface="Calibri"/>
              </a:rPr>
              <a:t>Coloured</a:t>
            </a:r>
            <a:r>
              <a:rPr lang="en-US" sz="3200" dirty="0">
                <a:ea typeface="Calibri"/>
                <a:cs typeface="Calibri"/>
              </a:rPr>
              <a:t> pencils – </a:t>
            </a:r>
            <a:r>
              <a:rPr lang="en-US" sz="3200" b="1" dirty="0">
                <a:ea typeface="Calibri"/>
                <a:cs typeface="Calibri"/>
              </a:rPr>
              <a:t>red, blue, green, yellow</a:t>
            </a:r>
          </a:p>
          <a:p>
            <a:r>
              <a:rPr lang="en-US" sz="3200" dirty="0">
                <a:ea typeface="Calibri"/>
                <a:cs typeface="Calibri"/>
              </a:rPr>
              <a:t>Scissors</a:t>
            </a:r>
          </a:p>
          <a:p>
            <a:r>
              <a:rPr lang="en-US" sz="3200" dirty="0">
                <a:ea typeface="Calibri"/>
                <a:cs typeface="Calibri"/>
              </a:rPr>
              <a:t>Whiteboard pen</a:t>
            </a:r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</p:txBody>
      </p:sp>
      <p:pic>
        <p:nvPicPr>
          <p:cNvPr id="4" name="Picture 3" descr="MANUSCRIPT (Pack of 20) Blue Handwriting Pens Comfort Grip School Kids  Handwriter : Amazon.co.uk: Stationery &amp; Office Supplies">
            <a:extLst>
              <a:ext uri="{FF2B5EF4-FFF2-40B4-BE49-F238E27FC236}">
                <a16:creationId xmlns:a16="http://schemas.microsoft.com/office/drawing/2014/main" id="{7D2CB04E-5E9B-10E2-04E9-B581E8E118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48347" y="90293"/>
            <a:ext cx="2481888" cy="2525849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A972D4A-6CDF-87DB-B0C2-098114E97D9D}"/>
              </a:ext>
            </a:extLst>
          </p:cNvPr>
          <p:cNvSpPr/>
          <p:nvPr/>
        </p:nvSpPr>
        <p:spPr>
          <a:xfrm>
            <a:off x="4413238" y="6017977"/>
            <a:ext cx="3655846" cy="47867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ea typeface="Calibri"/>
                <a:cs typeface="Calibri"/>
              </a:rPr>
              <a:t>Labels please!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298758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255748" y="-1613"/>
            <a:ext cx="6606988" cy="7217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7200" b="1" kern="1200">
                <a:ln w="12700"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sz="4400" b="0">
                <a:ln w="12700">
                  <a:solidFill>
                    <a:srgbClr val="675D59"/>
                  </a:solidFill>
                </a:ln>
                <a:solidFill>
                  <a:schemeClr val="tx1">
                    <a:lumMod val="95000"/>
                  </a:schemeClr>
                </a:solidFill>
                <a:latin typeface="Abadi"/>
              </a:rPr>
              <a:t>Expectations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5BADDA-9326-46C4-9574-A21CB94D0FAB}"/>
              </a:ext>
            </a:extLst>
          </p:cNvPr>
          <p:cNvSpPr txBox="1"/>
          <p:nvPr/>
        </p:nvSpPr>
        <p:spPr>
          <a:xfrm>
            <a:off x="405190" y="785136"/>
            <a:ext cx="8644904" cy="61863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badi"/>
              </a:rPr>
              <a:t>Children in school for 8:40 to complete morning work.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>
              <a:latin typeface="Abad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badi"/>
              </a:rPr>
              <a:t>Shoulder length hair needs to be tied back.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>
              <a:latin typeface="Abad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latin typeface="Abadi"/>
              </a:rPr>
              <a:t>Hats are not to be worn indoors.</a:t>
            </a:r>
          </a:p>
          <a:p>
            <a:endParaRPr lang="en-GB" sz="2000">
              <a:latin typeface="Abad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badi"/>
              </a:rPr>
              <a:t>Stud earrings can be worn in school, if they cannot be taken out then they should be taped up for PE and games.</a:t>
            </a:r>
          </a:p>
          <a:p>
            <a:endParaRPr lang="en-GB" sz="2000">
              <a:latin typeface="Abad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badi"/>
              </a:rPr>
              <a:t>Black school shoes should be worn - not trainers.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>
              <a:latin typeface="Abad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badi"/>
              </a:rPr>
              <a:t>PE kit worn on PE days.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>
              <a:latin typeface="Abad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badi"/>
              </a:rPr>
              <a:t>1 Pencil case brought into school each day.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>
              <a:latin typeface="Abad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badi"/>
              </a:rPr>
              <a:t>Home learning completed.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>
              <a:latin typeface="Abad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badi"/>
              </a:rPr>
              <a:t>Unless agreed with teacher, no fidget toys or other toys on the desk.</a:t>
            </a:r>
          </a:p>
          <a:p>
            <a:pPr marL="800100" lvl="1" indent="-342900">
              <a:buFont typeface="Courier New" panose="020B0604020202020204" pitchFamily="34" charset="0"/>
              <a:buChar char="o"/>
            </a:pPr>
            <a:r>
              <a:rPr lang="en-GB" dirty="0">
                <a:latin typeface="Arial"/>
                <a:cs typeface="Arial"/>
              </a:rPr>
              <a:t>Fidgets need to be small and silent – they should NOT be a distraction for the child or other learners.</a:t>
            </a:r>
            <a:endParaRPr lang="en-GB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470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D20AA-ECBC-25C8-B052-EFBFD585C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6322D1B-47EF-A9F4-60A3-A3B145272160}"/>
              </a:ext>
            </a:extLst>
          </p:cNvPr>
          <p:cNvSpPr txBox="1">
            <a:spLocks noChangeArrowheads="1"/>
          </p:cNvSpPr>
          <p:nvPr/>
        </p:nvSpPr>
        <p:spPr>
          <a:xfrm>
            <a:off x="255748" y="-1613"/>
            <a:ext cx="6606988" cy="7217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7200" b="1" kern="1200">
                <a:ln w="12700"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n-GB" sz="4400" b="0" dirty="0">
                <a:ln w="12700">
                  <a:solidFill>
                    <a:srgbClr val="675D59"/>
                  </a:solidFill>
                </a:ln>
                <a:solidFill>
                  <a:schemeClr val="tx1">
                    <a:lumMod val="95000"/>
                  </a:schemeClr>
                </a:solidFill>
                <a:latin typeface="Abadi"/>
              </a:rPr>
              <a:t>Fidgets: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0D032C-4859-1182-46E8-C8A6A387DC69}"/>
              </a:ext>
            </a:extLst>
          </p:cNvPr>
          <p:cNvSpPr txBox="1"/>
          <p:nvPr/>
        </p:nvSpPr>
        <p:spPr>
          <a:xfrm>
            <a:off x="547430" y="1089936"/>
            <a:ext cx="7760984" cy="41549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 dirty="0">
                <a:latin typeface="Abadi"/>
              </a:rPr>
              <a:t>Unless pre-agreed with the class teacher, no fidget toys or other toys at school.</a:t>
            </a:r>
            <a:endParaRPr lang="en-GB" sz="2400">
              <a:cs typeface="Arial"/>
            </a:endParaRPr>
          </a:p>
          <a:p>
            <a:endParaRPr lang="en-GB" sz="2400" dirty="0">
              <a:latin typeface="Arial"/>
              <a:cs typeface="Arial"/>
            </a:endParaRPr>
          </a:p>
          <a:p>
            <a:r>
              <a:rPr lang="en-GB" sz="2400" dirty="0">
                <a:latin typeface="Arial"/>
                <a:cs typeface="Arial"/>
              </a:rPr>
              <a:t>Fidgets need to be small and silent.</a:t>
            </a:r>
            <a:endParaRPr lang="en-GB" sz="2400" dirty="0">
              <a:cs typeface="Arial" charset="0"/>
            </a:endParaRPr>
          </a:p>
          <a:p>
            <a:endParaRPr lang="en-GB" sz="2400" dirty="0">
              <a:latin typeface="Arial"/>
              <a:cs typeface="Arial"/>
            </a:endParaRPr>
          </a:p>
          <a:p>
            <a:r>
              <a:rPr lang="en-GB" sz="2400" dirty="0">
                <a:latin typeface="Arial"/>
                <a:cs typeface="Arial"/>
              </a:rPr>
              <a:t>They are there as a support - they should NOT be a distraction for the child or other learners.</a:t>
            </a:r>
          </a:p>
          <a:p>
            <a:endParaRPr lang="en-GB" sz="2400" dirty="0">
              <a:cs typeface="Arial" charset="0"/>
            </a:endParaRPr>
          </a:p>
          <a:p>
            <a:r>
              <a:rPr lang="en-GB" sz="2400" dirty="0">
                <a:latin typeface="Arial"/>
                <a:cs typeface="Arial"/>
              </a:rPr>
              <a:t>Children also need to be taught how to use them effectively e.g. under table/in pocket, tying a knot in string etc. </a:t>
            </a:r>
            <a:endParaRPr lang="en-GB" sz="24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4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764060" y="-4403"/>
            <a:ext cx="5867400" cy="97948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7200" b="1" kern="1200">
                <a:ln w="12700"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GB" sz="5400" b="0">
                <a:solidFill>
                  <a:schemeClr val="tx1">
                    <a:lumMod val="95000"/>
                  </a:schemeClr>
                </a:solidFill>
                <a:latin typeface="Abadi"/>
              </a:rPr>
              <a:t>Assessments</a:t>
            </a:r>
            <a:endParaRPr lang="en-GB" sz="5400" b="0">
              <a:ln w="12700">
                <a:solidFill>
                  <a:srgbClr val="675D59"/>
                </a:solidFill>
              </a:ln>
              <a:solidFill>
                <a:schemeClr val="tx1">
                  <a:lumMod val="95000"/>
                </a:schemeClr>
              </a:solidFill>
              <a:latin typeface="Abad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5BADDA-9326-46C4-9574-A21CB94D0FAB}"/>
              </a:ext>
            </a:extLst>
          </p:cNvPr>
          <p:cNvSpPr txBox="1"/>
          <p:nvPr/>
        </p:nvSpPr>
        <p:spPr>
          <a:xfrm>
            <a:off x="450014" y="1423982"/>
            <a:ext cx="8506698" cy="43396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>
                <a:latin typeface="Abadi"/>
              </a:rPr>
              <a:t>Each term we have </a:t>
            </a:r>
            <a:r>
              <a:rPr lang="en-GB" sz="2800" err="1">
                <a:latin typeface="Abadi"/>
              </a:rPr>
              <a:t>PiXL</a:t>
            </a:r>
            <a:r>
              <a:rPr lang="en-GB" sz="2800">
                <a:latin typeface="Abadi"/>
              </a:rPr>
              <a:t> assessments, these are:</a:t>
            </a:r>
          </a:p>
          <a:p>
            <a:endParaRPr lang="en-GB" sz="2800">
              <a:latin typeface="Abad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>
                <a:latin typeface="Abadi"/>
              </a:rPr>
              <a:t>1 arithmetic paper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>
                <a:latin typeface="Abadi"/>
              </a:rPr>
              <a:t>2 reasoning and problem-solving papers</a:t>
            </a:r>
          </a:p>
          <a:p>
            <a:endParaRPr lang="en-GB" sz="2800">
              <a:latin typeface="Abad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>
                <a:latin typeface="Abadi"/>
              </a:rPr>
              <a:t>1 reading paper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>
              <a:latin typeface="Abad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>
                <a:latin typeface="Abadi"/>
              </a:rPr>
              <a:t>1 SPAG paper (spelling, punctuation and grammar)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>
                <a:latin typeface="Abadi"/>
              </a:rPr>
              <a:t>1 spelling test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>
              <a:latin typeface="Abadi"/>
            </a:endParaRPr>
          </a:p>
        </p:txBody>
      </p:sp>
    </p:spTree>
    <p:extLst>
      <p:ext uri="{BB962C8B-B14F-4D97-AF65-F5344CB8AC3E}">
        <p14:creationId xmlns:p14="http://schemas.microsoft.com/office/powerpoint/2010/main" val="3860848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808884" y="-4403"/>
            <a:ext cx="5867400" cy="97948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7200" b="1" kern="1200">
                <a:ln w="12700"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GB" sz="6000" b="0">
                <a:solidFill>
                  <a:schemeClr val="tx1">
                    <a:lumMod val="95000"/>
                  </a:schemeClr>
                </a:solidFill>
                <a:latin typeface="Abadi"/>
              </a:rPr>
              <a:t>Assessments</a:t>
            </a:r>
            <a:endParaRPr lang="en-GB" sz="6000" b="0">
              <a:ln w="12700">
                <a:solidFill>
                  <a:srgbClr val="675D59"/>
                </a:solidFill>
              </a:ln>
              <a:solidFill>
                <a:schemeClr val="tx1">
                  <a:lumMod val="95000"/>
                </a:schemeClr>
              </a:solidFill>
              <a:latin typeface="Abad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83B1D6-99D7-4DED-8CEC-F52070721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017" y="1156492"/>
            <a:ext cx="8576706" cy="369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116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ChangeArrowheads="1"/>
          </p:cNvSpPr>
          <p:nvPr/>
        </p:nvSpPr>
        <p:spPr bwMode="auto">
          <a:xfrm>
            <a:off x="179512" y="1340768"/>
            <a:ext cx="8771284" cy="5798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90000"/>
              </a:lnSpc>
            </a:pPr>
            <a:endParaRPr lang="en-GB" sz="2400">
              <a:latin typeface="Abadi"/>
            </a:endParaRP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n-GB" sz="2400" dirty="0">
                <a:latin typeface="Abadi"/>
              </a:rPr>
              <a:t>Reading Records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endParaRPr lang="en-GB" sz="2400">
              <a:latin typeface="Abadi"/>
            </a:endParaRP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n-GB" sz="2400" dirty="0">
                <a:latin typeface="Abadi"/>
              </a:rPr>
              <a:t>Maths – in line with weekly objectives. These will be set on White Rose Infinity. </a:t>
            </a:r>
          </a:p>
          <a:p>
            <a:pPr>
              <a:lnSpc>
                <a:spcPct val="90000"/>
              </a:lnSpc>
            </a:pPr>
            <a:endParaRPr lang="en-GB" sz="2400">
              <a:latin typeface="Abadi"/>
            </a:endParaRP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n-GB" sz="2400" dirty="0">
                <a:latin typeface="Abadi"/>
              </a:rPr>
              <a:t> Spelling rules will be sent home weekly via Spelling Shed. The lists will be live from Friday after a spelling lesson and the children will be tested the following Friday. There will also be optional SPAG.</a:t>
            </a:r>
          </a:p>
          <a:p>
            <a:pPr>
              <a:lnSpc>
                <a:spcPct val="90000"/>
              </a:lnSpc>
            </a:pPr>
            <a:endParaRPr lang="en-GB" sz="2400">
              <a:latin typeface="Abadi"/>
            </a:endParaRP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n-GB" sz="2400" dirty="0">
                <a:latin typeface="Abadi"/>
              </a:rPr>
              <a:t>Times tables – encourage your children to go on TTRS and work on times tables, in Year 5 the children really do need to know up to 12 so they can re-call these quickly.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endParaRPr lang="en-GB" sz="2400">
              <a:latin typeface="Abadi"/>
            </a:endParaRPr>
          </a:p>
          <a:p>
            <a:pPr>
              <a:lnSpc>
                <a:spcPct val="90000"/>
              </a:lnSpc>
            </a:pPr>
            <a:endParaRPr lang="en-GB" sz="2400">
              <a:latin typeface="Abadi"/>
            </a:endParaRPr>
          </a:p>
          <a:p>
            <a:pPr>
              <a:lnSpc>
                <a:spcPct val="90000"/>
              </a:lnSpc>
            </a:pPr>
            <a:endParaRPr lang="en-GB" sz="2800">
              <a:latin typeface="Abad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5536" y="28098"/>
            <a:ext cx="87484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/>
              </a:rPr>
              <a:t>Home learning and how you can help...</a:t>
            </a:r>
          </a:p>
        </p:txBody>
      </p:sp>
      <p:pic>
        <p:nvPicPr>
          <p:cNvPr id="1027" name="Picture 3" descr="C:\Users\bruce.kirk\AppData\Local\Microsoft\Windows\Temporary Internet Files\Content.IE5\Z8QH4E9I\MC900432665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5301208"/>
            <a:ext cx="1221809" cy="1221809"/>
          </a:xfrm>
          <a:prstGeom prst="rect">
            <a:avLst/>
          </a:prstGeom>
          <a:noFill/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0BD6327-A83A-769E-69F7-E6BB00141E24}"/>
              </a:ext>
            </a:extLst>
          </p:cNvPr>
          <p:cNvSpPr/>
          <p:nvPr/>
        </p:nvSpPr>
        <p:spPr>
          <a:xfrm>
            <a:off x="2746998" y="6150057"/>
            <a:ext cx="3655846" cy="47867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3200" dirty="0">
                <a:ea typeface="Calibri"/>
                <a:cs typeface="Calibri"/>
              </a:rPr>
              <a:t>Starting next Friday!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95536" y="332656"/>
            <a:ext cx="7137156" cy="836712"/>
          </a:xfrm>
          <a:prstGeom prst="rect">
            <a:avLst/>
          </a:prstGeom>
        </p:spPr>
        <p:txBody>
          <a:bodyPr vert="horz" anchor="t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pPr fontAlgn="auto">
              <a:spcAft>
                <a:spcPts val="0"/>
              </a:spcAft>
            </a:pPr>
            <a:r>
              <a:rPr lang="en-GB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/>
              </a:rPr>
              <a:t>It’s not all learning at desks...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94253" y="920932"/>
            <a:ext cx="8460432" cy="5944080"/>
          </a:xfrm>
          <a:prstGeom prst="rect">
            <a:avLst/>
          </a:prstGeom>
        </p:spPr>
        <p:txBody>
          <a:bodyPr vert="horz" lIns="91440" tIns="45720" rIns="91440" bIns="45720" anchor="t">
            <a:normAutofit/>
          </a:bodyPr>
          <a:lstStyle>
            <a:lvl1pPr marL="411480" indent="-342900" algn="l" rtl="0" eaLnBrk="1" latinLnBrk="0" hangingPunct="1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575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1872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3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68580" indent="0" fontAlgn="auto">
              <a:lnSpc>
                <a:spcPct val="90000"/>
              </a:lnSpc>
              <a:spcAft>
                <a:spcPts val="0"/>
              </a:spcAft>
              <a:buFont typeface="Wingdings"/>
              <a:buNone/>
            </a:pPr>
            <a:endParaRPr lang="en-GB" sz="2400">
              <a:latin typeface="Abadi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</a:pPr>
            <a:r>
              <a:rPr lang="en-GB" sz="3200" b="1" dirty="0">
                <a:latin typeface="Abadi"/>
              </a:rPr>
              <a:t>Trips, talks and visits </a:t>
            </a:r>
            <a:r>
              <a:rPr lang="en-GB" sz="3200" dirty="0">
                <a:latin typeface="Abadi"/>
              </a:rPr>
              <a:t>– Looking at going to the Natural History Museum and a trip to Warwick Castle 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</a:pPr>
            <a:endParaRPr lang="en-GB" sz="3200">
              <a:latin typeface="Abadi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</a:pPr>
            <a:r>
              <a:rPr lang="en-GB" sz="3200" b="1" dirty="0">
                <a:latin typeface="Abadi"/>
              </a:rPr>
              <a:t>Year 5 Young Voices – 2nd February – O2 Arena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</a:pPr>
            <a:endParaRPr lang="en-GB" sz="3200" b="1">
              <a:latin typeface="Abadi"/>
            </a:endParaRPr>
          </a:p>
        </p:txBody>
      </p:sp>
      <p:pic>
        <p:nvPicPr>
          <p:cNvPr id="1026" name="Picture 2" descr="C:\Program Files\Microsoft Office\MEDIA\CAGCAT10\j0293844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2692" y="55537"/>
            <a:ext cx="1323276" cy="139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7887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541213" y="108538"/>
            <a:ext cx="7137156" cy="836712"/>
          </a:xfrm>
          <a:prstGeom prst="rect">
            <a:avLst/>
          </a:prstGeom>
        </p:spPr>
        <p:txBody>
          <a:bodyPr vert="horz" lIns="91440" tIns="45720" rIns="91440" bIns="45720" anchor="t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pPr fontAlgn="auto">
              <a:spcAft>
                <a:spcPts val="0"/>
              </a:spcAft>
            </a:pPr>
            <a:r>
              <a:rPr lang="en-GB" sz="4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/>
              </a:rPr>
              <a:t>Stone Farm!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95536" y="695757"/>
            <a:ext cx="8460432" cy="6159741"/>
          </a:xfrm>
          <a:prstGeom prst="rect">
            <a:avLst/>
          </a:prstGeom>
        </p:spPr>
        <p:txBody>
          <a:bodyPr vert="horz" lIns="91440" tIns="45720" rIns="91440" bIns="45720" anchor="t">
            <a:normAutofit/>
          </a:bodyPr>
          <a:lstStyle>
            <a:lvl1pPr marL="411480" indent="-342900" algn="l" rtl="0" eaLnBrk="1" latinLnBrk="0" hangingPunct="1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575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1872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3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68580" indent="0" fontAlgn="auto">
              <a:lnSpc>
                <a:spcPct val="90000"/>
              </a:lnSpc>
              <a:spcAft>
                <a:spcPts val="0"/>
              </a:spcAft>
              <a:buFont typeface="Wingdings"/>
              <a:buNone/>
            </a:pPr>
            <a:endParaRPr lang="en-GB" sz="2400">
              <a:latin typeface="Abadi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Calibri"/>
              <a:buChar char="-"/>
            </a:pPr>
            <a:r>
              <a:rPr lang="en-GB" sz="3200" dirty="0">
                <a:solidFill>
                  <a:srgbClr val="000000"/>
                </a:solidFill>
                <a:latin typeface="Abadi"/>
                <a:cs typeface="Times New Roman"/>
              </a:rPr>
              <a:t>Residential Trip to Stone Farm Study Centre</a:t>
            </a:r>
          </a:p>
          <a:p>
            <a:pPr>
              <a:lnSpc>
                <a:spcPct val="90000"/>
              </a:lnSpc>
              <a:spcAft>
                <a:spcPts val="0"/>
              </a:spcAft>
              <a:buFont typeface="Calibri"/>
              <a:buChar char="-"/>
            </a:pPr>
            <a:r>
              <a:rPr lang="en-GB" sz="3200" b="1" dirty="0">
                <a:solidFill>
                  <a:srgbClr val="000000"/>
                </a:solidFill>
                <a:latin typeface="Abadi"/>
                <a:cs typeface="Times New Roman"/>
              </a:rPr>
              <a:t>Monday 10th – 14th May 2026</a:t>
            </a:r>
            <a:endParaRPr lang="en-GB" b="1" dirty="0">
              <a:latin typeface="Abadi"/>
            </a:endParaRPr>
          </a:p>
          <a:p>
            <a:pPr marL="68580" indent="0">
              <a:lnSpc>
                <a:spcPct val="90000"/>
              </a:lnSpc>
              <a:spcAft>
                <a:spcPts val="0"/>
              </a:spcAft>
              <a:buNone/>
            </a:pPr>
            <a:endParaRPr lang="en-GB" sz="3200">
              <a:solidFill>
                <a:srgbClr val="000000"/>
              </a:solidFill>
              <a:latin typeface="Abadi"/>
              <a:cs typeface="Times New Roman"/>
            </a:endParaRPr>
          </a:p>
          <a:p>
            <a:pPr marL="68580" indent="0">
              <a:lnSpc>
                <a:spcPct val="90000"/>
              </a:lnSpc>
              <a:spcAft>
                <a:spcPts val="0"/>
              </a:spcAft>
              <a:buNone/>
            </a:pPr>
            <a:endParaRPr lang="en-GB">
              <a:solidFill>
                <a:srgbClr val="000000"/>
              </a:solidFill>
              <a:highlight>
                <a:srgbClr val="FFFF00"/>
              </a:highlight>
              <a:latin typeface="Abadi"/>
              <a:cs typeface="Times New Roman"/>
            </a:endParaRPr>
          </a:p>
          <a:p>
            <a:pPr marL="68580" indent="0">
              <a:lnSpc>
                <a:spcPct val="90000"/>
              </a:lnSpc>
              <a:spcAft>
                <a:spcPts val="0"/>
              </a:spcAft>
              <a:buNone/>
            </a:pPr>
            <a:r>
              <a:rPr lang="en-GB" dirty="0">
                <a:solidFill>
                  <a:srgbClr val="000000"/>
                </a:solidFill>
                <a:latin typeface="Abadi"/>
                <a:cs typeface="Times New Roman"/>
              </a:rPr>
              <a:t>Stone Farm Study Centre - </a:t>
            </a:r>
            <a:r>
              <a:rPr lang="en-GB" dirty="0">
                <a:solidFill>
                  <a:srgbClr val="000000"/>
                </a:solidFill>
                <a:latin typeface="Abadi"/>
                <a:ea typeface="+mn-lt"/>
                <a:cs typeface="+mn-lt"/>
                <a:hlinkClick r:id="rId2"/>
              </a:rPr>
              <a:t>https://www.stonefarmstudycentre.co.uk/</a:t>
            </a:r>
            <a:r>
              <a:rPr lang="en-GB" dirty="0">
                <a:solidFill>
                  <a:srgbClr val="000000"/>
                </a:solidFill>
                <a:latin typeface="Abadi"/>
                <a:ea typeface="+mn-lt"/>
                <a:cs typeface="+mn-lt"/>
              </a:rPr>
              <a:t> </a:t>
            </a:r>
          </a:p>
          <a:p>
            <a:pPr marL="68580" indent="0">
              <a:lnSpc>
                <a:spcPct val="90000"/>
              </a:lnSpc>
              <a:spcAft>
                <a:spcPts val="0"/>
              </a:spcAft>
              <a:buNone/>
            </a:pPr>
            <a:r>
              <a:rPr lang="en-GB" dirty="0">
                <a:solidFill>
                  <a:srgbClr val="000000"/>
                </a:solidFill>
                <a:latin typeface="Abadi"/>
                <a:ea typeface="Calibri"/>
                <a:cs typeface="Calibri"/>
              </a:rPr>
              <a:t>Staying on farm</a:t>
            </a:r>
          </a:p>
          <a:p>
            <a:pPr marL="525780" indent="-457200">
              <a:lnSpc>
                <a:spcPct val="90000"/>
              </a:lnSpc>
              <a:spcAft>
                <a:spcPts val="0"/>
              </a:spcAft>
              <a:buFont typeface="Calibri"/>
              <a:buChar char="-"/>
            </a:pPr>
            <a:r>
              <a:rPr lang="en-GB" dirty="0">
                <a:solidFill>
                  <a:srgbClr val="000000"/>
                </a:solidFill>
                <a:latin typeface="Abadi"/>
                <a:ea typeface="Calibri"/>
                <a:cs typeface="Calibri"/>
              </a:rPr>
              <a:t>Surf lessons</a:t>
            </a:r>
          </a:p>
          <a:p>
            <a:pPr marL="525780" indent="-457200">
              <a:lnSpc>
                <a:spcPct val="90000"/>
              </a:lnSpc>
              <a:spcAft>
                <a:spcPts val="0"/>
              </a:spcAft>
              <a:buFont typeface="Calibri"/>
              <a:buChar char="-"/>
            </a:pPr>
            <a:r>
              <a:rPr lang="en-GB" dirty="0">
                <a:solidFill>
                  <a:srgbClr val="000000"/>
                </a:solidFill>
                <a:latin typeface="Abadi"/>
                <a:ea typeface="Calibri"/>
                <a:cs typeface="Calibri"/>
              </a:rPr>
              <a:t>Day at the Eden Project </a:t>
            </a:r>
          </a:p>
          <a:p>
            <a:pPr>
              <a:lnSpc>
                <a:spcPct val="90000"/>
              </a:lnSpc>
              <a:spcAft>
                <a:spcPts val="0"/>
              </a:spcAft>
              <a:buFont typeface="Calibri"/>
              <a:buChar char="-"/>
            </a:pPr>
            <a:r>
              <a:rPr lang="en-GB" dirty="0">
                <a:solidFill>
                  <a:srgbClr val="000000"/>
                </a:solidFill>
                <a:latin typeface="Abadi"/>
                <a:ea typeface="Calibri"/>
                <a:cs typeface="Calibri"/>
              </a:rPr>
              <a:t>Paignton zoo</a:t>
            </a:r>
          </a:p>
          <a:p>
            <a:pPr marL="68580" indent="0">
              <a:lnSpc>
                <a:spcPct val="90000"/>
              </a:lnSpc>
              <a:spcAft>
                <a:spcPts val="0"/>
              </a:spcAft>
              <a:buNone/>
            </a:pPr>
            <a:endParaRPr lang="en-GB">
              <a:solidFill>
                <a:srgbClr val="000000"/>
              </a:solidFill>
              <a:latin typeface="Abad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8019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C3CD12-9F84-509B-BBD8-83B785678C37}"/>
              </a:ext>
            </a:extLst>
          </p:cNvPr>
          <p:cNvSpPr txBox="1"/>
          <p:nvPr/>
        </p:nvSpPr>
        <p:spPr>
          <a:xfrm>
            <a:off x="588082" y="355584"/>
            <a:ext cx="809639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Arial"/>
                <a:cs typeface="Arial"/>
              </a:rPr>
              <a:t>Forest School  - volunteers needed!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25C893-F5D5-FD50-E2B0-CFB330E2FACB}"/>
              </a:ext>
            </a:extLst>
          </p:cNvPr>
          <p:cNvSpPr txBox="1"/>
          <p:nvPr/>
        </p:nvSpPr>
        <p:spPr>
          <a:xfrm>
            <a:off x="902637" y="1504397"/>
            <a:ext cx="7426251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800" dirty="0">
                <a:latin typeface="Arial"/>
                <a:cs typeface="Arial"/>
              </a:rPr>
              <a:t>Rolling out a timetable for all year groups. </a:t>
            </a:r>
            <a:br>
              <a:rPr lang="en-GB" sz="2800" dirty="0">
                <a:latin typeface="Arial"/>
                <a:cs typeface="Arial"/>
              </a:rPr>
            </a:br>
            <a:br>
              <a:rPr lang="en-GB" sz="2800" dirty="0">
                <a:cs typeface="Arial"/>
              </a:rPr>
            </a:br>
            <a:r>
              <a:rPr lang="en-GB" sz="2800" dirty="0">
                <a:latin typeface="Arial"/>
                <a:cs typeface="Arial"/>
              </a:rPr>
              <a:t>Looking for parent volunteers on:</a:t>
            </a:r>
            <a:br>
              <a:rPr lang="en-GB" sz="2800" dirty="0">
                <a:latin typeface="Arial"/>
                <a:cs typeface="Arial"/>
              </a:rPr>
            </a:br>
            <a:r>
              <a:rPr lang="en-GB" sz="2800" dirty="0">
                <a:latin typeface="Arial"/>
                <a:cs typeface="Arial"/>
              </a:rPr>
              <a:t>Mondays – 13:15 – 15:15</a:t>
            </a:r>
            <a:br>
              <a:rPr lang="en-GB" sz="2800" dirty="0">
                <a:latin typeface="Arial"/>
                <a:cs typeface="Arial"/>
              </a:rPr>
            </a:br>
            <a:r>
              <a:rPr lang="en-GB" sz="2800" dirty="0">
                <a:latin typeface="Arial"/>
                <a:cs typeface="Arial"/>
              </a:rPr>
              <a:t>Tuesdays – 13:15 – 15:15</a:t>
            </a:r>
            <a:br>
              <a:rPr lang="en-GB" sz="2800" dirty="0">
                <a:latin typeface="Arial"/>
                <a:cs typeface="Arial"/>
              </a:rPr>
            </a:br>
            <a:br>
              <a:rPr lang="en-GB" sz="2800" dirty="0">
                <a:cs typeface="Arial"/>
              </a:rPr>
            </a:br>
            <a:r>
              <a:rPr lang="en-GB" sz="2800" dirty="0">
                <a:latin typeface="Arial"/>
                <a:cs typeface="Arial"/>
              </a:rPr>
              <a:t>Please email the office if you are keen:</a:t>
            </a:r>
            <a:br>
              <a:rPr lang="en-GB" sz="2800" dirty="0">
                <a:latin typeface="Arial"/>
                <a:cs typeface="Arial"/>
              </a:rPr>
            </a:br>
            <a:br>
              <a:rPr lang="en-GB" sz="2800" dirty="0">
                <a:latin typeface="Arial"/>
                <a:cs typeface="Arial"/>
              </a:rPr>
            </a:br>
            <a:r>
              <a:rPr lang="en-GB" sz="2800" dirty="0">
                <a:latin typeface="Arial"/>
                <a:cs typeface="Arial"/>
              </a:rPr>
              <a:t>office@gmglt.co.uk</a:t>
            </a:r>
            <a:endParaRPr lang="en-GB" sz="28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7028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9895B19-DC42-3D44-F7BD-CD5FBB9F8526}"/>
              </a:ext>
            </a:extLst>
          </p:cNvPr>
          <p:cNvSpPr txBox="1"/>
          <p:nvPr/>
        </p:nvSpPr>
        <p:spPr>
          <a:xfrm>
            <a:off x="588082" y="355584"/>
            <a:ext cx="809639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Arial"/>
                <a:cs typeface="Arial"/>
              </a:rPr>
              <a:t>The Brilliant Book!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EC0A5D-1E52-F367-A973-2CD5844B0C54}"/>
              </a:ext>
            </a:extLst>
          </p:cNvPr>
          <p:cNvSpPr txBox="1"/>
          <p:nvPr/>
        </p:nvSpPr>
        <p:spPr>
          <a:xfrm>
            <a:off x="902637" y="1504397"/>
            <a:ext cx="7426251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800" dirty="0">
                <a:latin typeface="Arial"/>
                <a:cs typeface="Arial"/>
              </a:rPr>
              <a:t>If children get in the ‘brilliant book’ on a Friday, they have the option to take home the class mascot.</a:t>
            </a:r>
          </a:p>
          <a:p>
            <a:endParaRPr lang="en-GB" sz="2800" dirty="0">
              <a:latin typeface="Arial"/>
              <a:cs typeface="Arial"/>
            </a:endParaRPr>
          </a:p>
          <a:p>
            <a:endParaRPr lang="en-GB" sz="2800" dirty="0">
              <a:latin typeface="Arial"/>
              <a:cs typeface="Arial"/>
            </a:endParaRPr>
          </a:p>
          <a:p>
            <a:r>
              <a:rPr lang="en-GB" sz="2800" dirty="0">
                <a:latin typeface="Arial"/>
                <a:cs typeface="Arial"/>
              </a:rPr>
              <a:t>Friday </a:t>
            </a:r>
            <a:r>
              <a:rPr lang="en-GB" sz="2800" dirty="0">
                <a:latin typeface="Arial"/>
                <a:cs typeface="Arial"/>
                <a:sym typeface="Wingdings" panose="05000000000000000000" pitchFamily="2" charset="2"/>
              </a:rPr>
              <a:t> Wednesday </a:t>
            </a:r>
          </a:p>
          <a:p>
            <a:endParaRPr lang="en-GB" sz="2800" dirty="0">
              <a:latin typeface="Arial"/>
              <a:cs typeface="Arial"/>
              <a:sym typeface="Wingdings" panose="05000000000000000000" pitchFamily="2" charset="2"/>
            </a:endParaRPr>
          </a:p>
          <a:p>
            <a:endParaRPr lang="en-GB" sz="2800" dirty="0">
              <a:latin typeface="Arial"/>
              <a:cs typeface="Arial"/>
              <a:sym typeface="Wingdings" panose="05000000000000000000" pitchFamily="2" charset="2"/>
            </a:endParaRPr>
          </a:p>
          <a:p>
            <a:r>
              <a:rPr lang="en-GB" sz="2800" dirty="0">
                <a:latin typeface="Arial"/>
                <a:cs typeface="Arial"/>
                <a:sym typeface="Wingdings" panose="05000000000000000000" pitchFamily="2" charset="2"/>
              </a:rPr>
              <a:t>They can write in the diary if they </a:t>
            </a:r>
            <a:r>
              <a:rPr lang="en-GB" sz="2800">
                <a:latin typeface="Arial"/>
                <a:cs typeface="Arial"/>
                <a:sym typeface="Wingdings" panose="05000000000000000000" pitchFamily="2" charset="2"/>
              </a:rPr>
              <a:t>would like.</a:t>
            </a:r>
            <a:endParaRPr lang="en-GB" sz="28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06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2391" y="481198"/>
            <a:ext cx="5405128" cy="516922"/>
          </a:xfrm>
        </p:spPr>
        <p:txBody>
          <a:bodyPr/>
          <a:lstStyle/>
          <a:p>
            <a:pPr eaLnBrk="1" hangingPunct="1"/>
            <a:r>
              <a:rPr lang="en-GB" sz="4800" b="0">
                <a:solidFill>
                  <a:schemeClr val="tx1"/>
                </a:solidFill>
                <a:latin typeface="Abadi"/>
              </a:rPr>
              <a:t>Finally...</a:t>
            </a:r>
            <a:endParaRPr lang="en-GB" sz="4400" b="0">
              <a:ln w="12700">
                <a:solidFill>
                  <a:srgbClr val="675D59"/>
                </a:solidFill>
              </a:ln>
              <a:solidFill>
                <a:schemeClr val="tx1"/>
              </a:solidFill>
              <a:latin typeface="Abadi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1520" y="1127499"/>
            <a:ext cx="8892480" cy="3295650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GB" sz="3000" dirty="0">
                <a:latin typeface="Abadi"/>
              </a:rPr>
              <a:t>It’s going to be a challenging but rewarding year</a:t>
            </a:r>
          </a:p>
          <a:p>
            <a:r>
              <a:rPr lang="en-GB" sz="3000" dirty="0">
                <a:latin typeface="Abadi"/>
              </a:rPr>
              <a:t>The class page on the website is regularly updated and this should be where you look first (it will be ship shape by Friday)</a:t>
            </a:r>
          </a:p>
          <a:p>
            <a:r>
              <a:rPr lang="en-GB" sz="3000" dirty="0">
                <a:latin typeface="Abadi"/>
              </a:rPr>
              <a:t>Please feel free to ask us any questions you may have, the year group email is year5@gmglt.co.uk</a:t>
            </a:r>
          </a:p>
          <a:p>
            <a:endParaRPr lang="en-GB" sz="2600">
              <a:latin typeface="Abadi"/>
            </a:endParaRPr>
          </a:p>
          <a:p>
            <a:endParaRPr lang="en-GB" sz="2600">
              <a:latin typeface="Abadi"/>
            </a:endParaRPr>
          </a:p>
          <a:p>
            <a:pPr marL="0" indent="0">
              <a:buNone/>
            </a:pPr>
            <a:r>
              <a:rPr lang="en-GB" sz="5400" b="1" i="1" dirty="0">
                <a:latin typeface="Abadi"/>
              </a:rPr>
              <a:t>Thank you!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rmal">
  <a:themeElements>
    <a:clrScheme name="Thermal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1B3FBD61073544B2CA90DA0DC27FA6" ma:contentTypeVersion="13" ma:contentTypeDescription="Create a new document." ma:contentTypeScope="" ma:versionID="903dfaaeef6522862f174471b65ac1c7">
  <xsd:schema xmlns:xsd="http://www.w3.org/2001/XMLSchema" xmlns:xs="http://www.w3.org/2001/XMLSchema" xmlns:p="http://schemas.microsoft.com/office/2006/metadata/properties" xmlns:ns2="2d74945e-1fb6-4dc9-a00e-df75b286a86e" xmlns:ns3="91eb1c5c-1732-4057-8437-b596ec980f26" targetNamespace="http://schemas.microsoft.com/office/2006/metadata/properties" ma:root="true" ma:fieldsID="aea934846f90bdf7013cd3afceb183ea" ns2:_="" ns3:_="">
    <xsd:import namespace="2d74945e-1fb6-4dc9-a00e-df75b286a86e"/>
    <xsd:import namespace="91eb1c5c-1732-4057-8437-b596ec980f2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74945e-1fb6-4dc9-a00e-df75b286a8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704d162b-222c-46cb-b8c1-0599a4809d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eb1c5c-1732-4057-8437-b596ec980f26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e3e0271d-32db-4da3-ae51-7f6f35c36c5b}" ma:internalName="TaxCatchAll" ma:showField="CatchAllData" ma:web="91eb1c5c-1732-4057-8437-b596ec980f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1eb1c5c-1732-4057-8437-b596ec980f26" xsi:nil="true"/>
    <lcf76f155ced4ddcb4097134ff3c332f xmlns="2d74945e-1fb6-4dc9-a00e-df75b286a86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4EAE685-D9A0-4166-9256-6816EB561DC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786CCDF-670B-4262-8342-A0BD8983AC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74945e-1fb6-4dc9-a00e-df75b286a86e"/>
    <ds:schemaRef ds:uri="91eb1c5c-1732-4057-8437-b596ec980f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205AD94-ACF5-449C-830E-FE50DD4BB81F}">
  <ds:schemaRefs>
    <ds:schemaRef ds:uri="http://purl.org/dc/elements/1.1/"/>
    <ds:schemaRef ds:uri="http://purl.org/dc/terms/"/>
    <ds:schemaRef ds:uri="91eb1c5c-1732-4057-8437-b596ec980f26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2d74945e-1fb6-4dc9-a00e-df75b286a86e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TM01859868[[fn=Thermal]]</Template>
  <TotalTime>2</TotalTime>
  <Words>929</Words>
  <Application>Microsoft Office PowerPoint</Application>
  <PresentationFormat>On-screen Show (4:3)</PresentationFormat>
  <Paragraphs>163</Paragraphs>
  <Slides>17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Abadi</vt:lpstr>
      <vt:lpstr>Arial</vt:lpstr>
      <vt:lpstr>Calibri</vt:lpstr>
      <vt:lpstr>Courier New</vt:lpstr>
      <vt:lpstr>Wingdings</vt:lpstr>
      <vt:lpstr>Thermal</vt:lpstr>
      <vt:lpstr>Welcome to Year 5!</vt:lpstr>
      <vt:lpstr>Year 5 so far…..</vt:lpstr>
      <vt:lpstr>PowerPoint Presentation</vt:lpstr>
      <vt:lpstr>PowerPoint Presentation</vt:lpstr>
      <vt:lpstr>PowerPoint Presentation</vt:lpstr>
      <vt:lpstr>Organisation</vt:lpstr>
      <vt:lpstr>PENCIL CASES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Finally...</vt:lpstr>
    </vt:vector>
  </TitlesOfParts>
  <Company>RM Network: Build 12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Journey through Year 6</dc:title>
  <dc:creator>abowden</dc:creator>
  <cp:lastModifiedBy>Imogen Fernandes</cp:lastModifiedBy>
  <cp:revision>182</cp:revision>
  <cp:lastPrinted>2017-09-18T11:06:02Z</cp:lastPrinted>
  <dcterms:created xsi:type="dcterms:W3CDTF">2007-09-25T09:24:04Z</dcterms:created>
  <dcterms:modified xsi:type="dcterms:W3CDTF">2026-09-02T12:37:43Z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0x010100DD1B3FBD61073544B2CA90DA0DC27FA6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TemplateUrl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  <property fmtid="{D5CDD505-2E9C-101B-9397-08002B2CF9AE}" pid="10" name="GUID">
    <vt:lpwstr>20f68838-d5bd-48e7-b7ed-89d266c539f2</vt:lpwstr>
  </property>
</Properties>
</file>