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393" r:id="rId3"/>
    <p:sldId id="392" r:id="rId4"/>
    <p:sldId id="394" r:id="rId5"/>
    <p:sldId id="395" r:id="rId6"/>
    <p:sldId id="397" r:id="rId7"/>
    <p:sldId id="396" r:id="rId8"/>
    <p:sldId id="398" r:id="rId9"/>
    <p:sldId id="399" r:id="rId10"/>
    <p:sldId id="400" r:id="rId11"/>
    <p:sldId id="401" r:id="rId12"/>
    <p:sldId id="402" r:id="rId13"/>
    <p:sldId id="281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OpenDyslexicAlta" panose="00000500000000000000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ifxYBLuzPwCPFc2vPbWOB6efNT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7DF"/>
    <a:srgbClr val="FFEBAD"/>
    <a:srgbClr val="FFCC33"/>
    <a:srgbClr val="0070C0"/>
    <a:srgbClr val="90DDAB"/>
    <a:srgbClr val="DD98A6"/>
    <a:srgbClr val="FFAFBF"/>
    <a:srgbClr val="F4FBFD"/>
    <a:srgbClr val="D1A6E2"/>
    <a:srgbClr val="A6D7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234F80-B71A-4086-B718-92D90F076ECB}" v="1467" dt="2020-09-06T11:04:35.906"/>
  </p1510:revLst>
</p1510:revInfo>
</file>

<file path=ppt/tableStyles.xml><?xml version="1.0" encoding="utf-8"?>
<a:tblStyleLst xmlns:a="http://schemas.openxmlformats.org/drawingml/2006/main" def="{16AD8C3C-7ED6-4651-AE7D-7BD6B3FEEF3A}">
  <a:tblStyle styleId="{16AD8C3C-7ED6-4651-AE7D-7BD6B3FEEF3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8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9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customschemas.google.com/relationships/presentationmetadata" Target="metadata"/><Relationship Id="rId37" Type="http://schemas.microsoft.com/office/2016/11/relationships/changesInfo" Target="changesInfos/changesInfo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Coles" userId="29a124065b34fc92" providerId="LiveId" clId="{2B234F80-B71A-4086-B718-92D90F076ECB}"/>
    <pc:docChg chg="undo custSel addSld delSld modSld sldOrd">
      <pc:chgData name="Jonathan Coles" userId="29a124065b34fc92" providerId="LiveId" clId="{2B234F80-B71A-4086-B718-92D90F076ECB}" dt="2020-09-09T08:31:27.791" v="4892" actId="20577"/>
      <pc:docMkLst>
        <pc:docMk/>
      </pc:docMkLst>
      <pc:sldChg chg="modSp mod">
        <pc:chgData name="Jonathan Coles" userId="29a124065b34fc92" providerId="LiveId" clId="{2B234F80-B71A-4086-B718-92D90F076ECB}" dt="2020-09-06T08:16:08.011" v="131" actId="20577"/>
        <pc:sldMkLst>
          <pc:docMk/>
          <pc:sldMk cId="0" sldId="256"/>
        </pc:sldMkLst>
        <pc:spChg chg="mod">
          <ac:chgData name="Jonathan Coles" userId="29a124065b34fc92" providerId="LiveId" clId="{2B234F80-B71A-4086-B718-92D90F076ECB}" dt="2020-09-06T08:15:18.931" v="18" actId="20577"/>
          <ac:spMkLst>
            <pc:docMk/>
            <pc:sldMk cId="0" sldId="256"/>
            <ac:spMk id="134" creationId="{00000000-0000-0000-0000-000000000000}"/>
          </ac:spMkLst>
        </pc:spChg>
        <pc:spChg chg="mod">
          <ac:chgData name="Jonathan Coles" userId="29a124065b34fc92" providerId="LiveId" clId="{2B234F80-B71A-4086-B718-92D90F076ECB}" dt="2020-09-06T08:16:08.011" v="131" actId="20577"/>
          <ac:spMkLst>
            <pc:docMk/>
            <pc:sldMk cId="0" sldId="256"/>
            <ac:spMk id="135" creationId="{00000000-0000-0000-0000-000000000000}"/>
          </ac:spMkLst>
        </pc:spChg>
        <pc:spChg chg="mod">
          <ac:chgData name="Jonathan Coles" userId="29a124065b34fc92" providerId="LiveId" clId="{2B234F80-B71A-4086-B718-92D90F076ECB}" dt="2020-09-06T08:15:26.047" v="26" actId="20577"/>
          <ac:spMkLst>
            <pc:docMk/>
            <pc:sldMk cId="0" sldId="256"/>
            <ac:spMk id="136" creationId="{00000000-0000-0000-0000-000000000000}"/>
          </ac:spMkLst>
        </pc:spChg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1025590571" sldId="372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737215876" sldId="373"/>
        </pc:sldMkLst>
      </pc:sldChg>
      <pc:sldChg chg="modSp del mod">
        <pc:chgData name="Jonathan Coles" userId="29a124065b34fc92" providerId="LiveId" clId="{2B234F80-B71A-4086-B718-92D90F076ECB}" dt="2020-09-06T10:55:56.327" v="4671" actId="47"/>
        <pc:sldMkLst>
          <pc:docMk/>
          <pc:sldMk cId="1275154205" sldId="374"/>
        </pc:sldMkLst>
        <pc:spChg chg="mod">
          <ac:chgData name="Jonathan Coles" userId="29a124065b34fc92" providerId="LiveId" clId="{2B234F80-B71A-4086-B718-92D90F076ECB}" dt="2020-09-06T08:46:49.975" v="1325" actId="1076"/>
          <ac:spMkLst>
            <pc:docMk/>
            <pc:sldMk cId="1275154205" sldId="374"/>
            <ac:spMk id="3" creationId="{13719E16-FA4A-49D5-8D05-25C69B27D7A6}"/>
          </ac:spMkLst>
        </pc:spChg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4219423307" sldId="375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2488553731" sldId="376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3254860767" sldId="377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2009554838" sldId="378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3916265109" sldId="379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3818241491" sldId="380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1742932227" sldId="381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3679044668" sldId="382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4040874199" sldId="383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3488388430" sldId="384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2128010923" sldId="386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1588646762" sldId="387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97945594" sldId="388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2689395854" sldId="389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2815872286" sldId="390"/>
        </pc:sldMkLst>
      </pc:sldChg>
      <pc:sldChg chg="del">
        <pc:chgData name="Jonathan Coles" userId="29a124065b34fc92" providerId="LiveId" clId="{2B234F80-B71A-4086-B718-92D90F076ECB}" dt="2020-09-06T10:55:56.327" v="4671" actId="47"/>
        <pc:sldMkLst>
          <pc:docMk/>
          <pc:sldMk cId="590764502" sldId="391"/>
        </pc:sldMkLst>
      </pc:sldChg>
      <pc:sldChg chg="addSp modSp new mod modAnim">
        <pc:chgData name="Jonathan Coles" userId="29a124065b34fc92" providerId="LiveId" clId="{2B234F80-B71A-4086-B718-92D90F076ECB}" dt="2020-09-06T10:56:46.040" v="4692" actId="20577"/>
        <pc:sldMkLst>
          <pc:docMk/>
          <pc:sldMk cId="18587961" sldId="392"/>
        </pc:sldMkLst>
        <pc:spChg chg="mod">
          <ac:chgData name="Jonathan Coles" userId="29a124065b34fc92" providerId="LiveId" clId="{2B234F80-B71A-4086-B718-92D90F076ECB}" dt="2020-09-06T10:56:46.040" v="4692" actId="20577"/>
          <ac:spMkLst>
            <pc:docMk/>
            <pc:sldMk cId="18587961" sldId="392"/>
            <ac:spMk id="5" creationId="{E949D618-8E77-455C-8B32-4F10D4C59E23}"/>
          </ac:spMkLst>
        </pc:spChg>
        <pc:spChg chg="add mod">
          <ac:chgData name="Jonathan Coles" userId="29a124065b34fc92" providerId="LiveId" clId="{2B234F80-B71A-4086-B718-92D90F076ECB}" dt="2020-09-06T08:30:00.138" v="618" actId="1076"/>
          <ac:spMkLst>
            <pc:docMk/>
            <pc:sldMk cId="18587961" sldId="392"/>
            <ac:spMk id="7" creationId="{8D27B8B2-4D84-4821-9566-1D44728CD5AE}"/>
          </ac:spMkLst>
        </pc:spChg>
        <pc:spChg chg="add mod">
          <ac:chgData name="Jonathan Coles" userId="29a124065b34fc92" providerId="LiveId" clId="{2B234F80-B71A-4086-B718-92D90F076ECB}" dt="2020-09-06T08:30:05.569" v="619" actId="1076"/>
          <ac:spMkLst>
            <pc:docMk/>
            <pc:sldMk cId="18587961" sldId="392"/>
            <ac:spMk id="12" creationId="{E32ADA9C-BD6B-44D2-94A2-405A2E96EBFC}"/>
          </ac:spMkLst>
        </pc:spChg>
        <pc:spChg chg="add mod">
          <ac:chgData name="Jonathan Coles" userId="29a124065b34fc92" providerId="LiveId" clId="{2B234F80-B71A-4086-B718-92D90F076ECB}" dt="2020-09-06T08:44:06.425" v="1161" actId="20577"/>
          <ac:spMkLst>
            <pc:docMk/>
            <pc:sldMk cId="18587961" sldId="392"/>
            <ac:spMk id="13" creationId="{3DF4254C-EA78-48D6-AB90-5EF8A34917A9}"/>
          </ac:spMkLst>
        </pc:spChg>
        <pc:grpChg chg="add mod">
          <ac:chgData name="Jonathan Coles" userId="29a124065b34fc92" providerId="LiveId" clId="{2B234F80-B71A-4086-B718-92D90F076ECB}" dt="2020-09-06T08:20:53.650" v="196" actId="14100"/>
          <ac:grpSpMkLst>
            <pc:docMk/>
            <pc:sldMk cId="18587961" sldId="392"/>
            <ac:grpSpMk id="2" creationId="{3E3784AA-D062-496F-8D5A-885ADA40161D}"/>
          </ac:grpSpMkLst>
        </pc:grpChg>
        <pc:picChg chg="mod">
          <ac:chgData name="Jonathan Coles" userId="29a124065b34fc92" providerId="LiveId" clId="{2B234F80-B71A-4086-B718-92D90F076ECB}" dt="2020-09-06T08:21:08.404" v="199" actId="1076"/>
          <ac:picMkLst>
            <pc:docMk/>
            <pc:sldMk cId="18587961" sldId="392"/>
            <ac:picMk id="3" creationId="{8A3173B3-20FB-4ECD-89DD-F82405C206C5}"/>
          </ac:picMkLst>
        </pc:picChg>
        <pc:picChg chg="mod">
          <ac:chgData name="Jonathan Coles" userId="29a124065b34fc92" providerId="LiveId" clId="{2B234F80-B71A-4086-B718-92D90F076ECB}" dt="2020-09-06T08:20:25.504" v="133"/>
          <ac:picMkLst>
            <pc:docMk/>
            <pc:sldMk cId="18587961" sldId="392"/>
            <ac:picMk id="4" creationId="{833E6FEB-6112-48E1-A53C-BF9F8D550226}"/>
          </ac:picMkLst>
        </pc:picChg>
        <pc:picChg chg="add mod">
          <ac:chgData name="Jonathan Coles" userId="29a124065b34fc92" providerId="LiveId" clId="{2B234F80-B71A-4086-B718-92D90F076ECB}" dt="2020-09-06T08:22:44.645" v="249" actId="1076"/>
          <ac:picMkLst>
            <pc:docMk/>
            <pc:sldMk cId="18587961" sldId="392"/>
            <ac:picMk id="9" creationId="{D14C3D57-D554-48D9-AC05-E91EFA0A33A4}"/>
          </ac:picMkLst>
        </pc:picChg>
        <pc:picChg chg="add mod">
          <ac:chgData name="Jonathan Coles" userId="29a124065b34fc92" providerId="LiveId" clId="{2B234F80-B71A-4086-B718-92D90F076ECB}" dt="2020-09-06T08:22:55.026" v="255" actId="1076"/>
          <ac:picMkLst>
            <pc:docMk/>
            <pc:sldMk cId="18587961" sldId="392"/>
            <ac:picMk id="11" creationId="{9156A6E8-0766-4525-ADF7-0E8306EBBAC3}"/>
          </ac:picMkLst>
        </pc:picChg>
      </pc:sldChg>
      <pc:sldChg chg="addSp delSp modSp new mod ord modAnim modNotesTx">
        <pc:chgData name="Jonathan Coles" userId="29a124065b34fc92" providerId="LiveId" clId="{2B234F80-B71A-4086-B718-92D90F076ECB}" dt="2020-09-09T08:31:27.791" v="4892" actId="20577"/>
        <pc:sldMkLst>
          <pc:docMk/>
          <pc:sldMk cId="1581036269" sldId="393"/>
        </pc:sldMkLst>
        <pc:spChg chg="add del mod">
          <ac:chgData name="Jonathan Coles" userId="29a124065b34fc92" providerId="LiveId" clId="{2B234F80-B71A-4086-B718-92D90F076ECB}" dt="2020-09-06T08:32:00.158" v="778" actId="478"/>
          <ac:spMkLst>
            <pc:docMk/>
            <pc:sldMk cId="1581036269" sldId="393"/>
            <ac:spMk id="3" creationId="{1B6CF333-1156-48DF-BB65-68CBBA5D9D14}"/>
          </ac:spMkLst>
        </pc:spChg>
        <pc:spChg chg="add mod">
          <ac:chgData name="Jonathan Coles" userId="29a124065b34fc92" providerId="LiveId" clId="{2B234F80-B71A-4086-B718-92D90F076ECB}" dt="2020-09-06T09:28:47.479" v="2968" actId="207"/>
          <ac:spMkLst>
            <pc:docMk/>
            <pc:sldMk cId="1581036269" sldId="393"/>
            <ac:spMk id="5" creationId="{8FC941E7-8C51-420A-9227-487B7B93B987}"/>
          </ac:spMkLst>
        </pc:spChg>
        <pc:spChg chg="add mod">
          <ac:chgData name="Jonathan Coles" userId="29a124065b34fc92" providerId="LiveId" clId="{2B234F80-B71A-4086-B718-92D90F076ECB}" dt="2020-09-06T09:35:36.058" v="3247" actId="207"/>
          <ac:spMkLst>
            <pc:docMk/>
            <pc:sldMk cId="1581036269" sldId="393"/>
            <ac:spMk id="7" creationId="{7F97E3A7-A270-4C0D-8D3B-5DEE847CE9E8}"/>
          </ac:spMkLst>
        </pc:spChg>
        <pc:spChg chg="add">
          <ac:chgData name="Jonathan Coles" userId="29a124065b34fc92" providerId="LiveId" clId="{2B234F80-B71A-4086-B718-92D90F076ECB}" dt="2020-09-06T08:37:56.480" v="1040" actId="11529"/>
          <ac:spMkLst>
            <pc:docMk/>
            <pc:sldMk cId="1581036269" sldId="393"/>
            <ac:spMk id="8" creationId="{EB906541-04E4-47E7-BCEB-1DCCC9194489}"/>
          </ac:spMkLst>
        </pc:spChg>
        <pc:picChg chg="add mod">
          <ac:chgData name="Jonathan Coles" userId="29a124065b34fc92" providerId="LiveId" clId="{2B234F80-B71A-4086-B718-92D90F076ECB}" dt="2020-09-06T08:40:35.436" v="1059" actId="1076"/>
          <ac:picMkLst>
            <pc:docMk/>
            <pc:sldMk cId="1581036269" sldId="393"/>
            <ac:picMk id="10" creationId="{584E5D0E-56FC-4A97-9284-4CCE8594D3E8}"/>
          </ac:picMkLst>
        </pc:picChg>
      </pc:sldChg>
      <pc:sldChg chg="addSp modSp new mod modAnim">
        <pc:chgData name="Jonathan Coles" userId="29a124065b34fc92" providerId="LiveId" clId="{2B234F80-B71A-4086-B718-92D90F076ECB}" dt="2020-09-06T08:50:58.751" v="1351" actId="1076"/>
        <pc:sldMkLst>
          <pc:docMk/>
          <pc:sldMk cId="2681692529" sldId="394"/>
        </pc:sldMkLst>
        <pc:spChg chg="mod">
          <ac:chgData name="Jonathan Coles" userId="29a124065b34fc92" providerId="LiveId" clId="{2B234F80-B71A-4086-B718-92D90F076ECB}" dt="2020-09-06T08:43:23.856" v="1159" actId="20577"/>
          <ac:spMkLst>
            <pc:docMk/>
            <pc:sldMk cId="2681692529" sldId="394"/>
            <ac:spMk id="5" creationId="{7956F714-16B1-4F61-842A-CC53ADE1F6B0}"/>
          </ac:spMkLst>
        </pc:spChg>
        <pc:spChg chg="add mod">
          <ac:chgData name="Jonathan Coles" userId="29a124065b34fc92" providerId="LiveId" clId="{2B234F80-B71A-4086-B718-92D90F076ECB}" dt="2020-09-06T08:45:07.758" v="1212" actId="20577"/>
          <ac:spMkLst>
            <pc:docMk/>
            <pc:sldMk cId="2681692529" sldId="394"/>
            <ac:spMk id="6" creationId="{2B753CAF-54D1-4AAE-AC7A-B92A83EE1FE2}"/>
          </ac:spMkLst>
        </pc:spChg>
        <pc:spChg chg="add mod">
          <ac:chgData name="Jonathan Coles" userId="29a124065b34fc92" providerId="LiveId" clId="{2B234F80-B71A-4086-B718-92D90F076ECB}" dt="2020-09-06T08:46:31.125" v="1323" actId="20577"/>
          <ac:spMkLst>
            <pc:docMk/>
            <pc:sldMk cId="2681692529" sldId="394"/>
            <ac:spMk id="7" creationId="{F6B976B0-7643-49BF-A985-8C4A114FD485}"/>
          </ac:spMkLst>
        </pc:spChg>
        <pc:spChg chg="add mod">
          <ac:chgData name="Jonathan Coles" userId="29a124065b34fc92" providerId="LiveId" clId="{2B234F80-B71A-4086-B718-92D90F076ECB}" dt="2020-09-06T08:50:58.751" v="1351" actId="1076"/>
          <ac:spMkLst>
            <pc:docMk/>
            <pc:sldMk cId="2681692529" sldId="394"/>
            <ac:spMk id="13" creationId="{40F14032-8A38-445F-A5C6-048974C59791}"/>
          </ac:spMkLst>
        </pc:spChg>
        <pc:spChg chg="add mod">
          <ac:chgData name="Jonathan Coles" userId="29a124065b34fc92" providerId="LiveId" clId="{2B234F80-B71A-4086-B718-92D90F076ECB}" dt="2020-09-06T08:48:03.299" v="1337" actId="1076"/>
          <ac:spMkLst>
            <pc:docMk/>
            <pc:sldMk cId="2681692529" sldId="394"/>
            <ac:spMk id="14" creationId="{195F20F6-C90D-47E9-B63A-5E691E1D93A5}"/>
          </ac:spMkLst>
        </pc:spChg>
        <pc:spChg chg="add mod">
          <ac:chgData name="Jonathan Coles" userId="29a124065b34fc92" providerId="LiveId" clId="{2B234F80-B71A-4086-B718-92D90F076ECB}" dt="2020-09-06T08:48:48.585" v="1343" actId="1076"/>
          <ac:spMkLst>
            <pc:docMk/>
            <pc:sldMk cId="2681692529" sldId="394"/>
            <ac:spMk id="16" creationId="{F8121559-15BC-4C1C-97F8-5AEFE8E82431}"/>
          </ac:spMkLst>
        </pc:spChg>
        <pc:spChg chg="add mod">
          <ac:chgData name="Jonathan Coles" userId="29a124065b34fc92" providerId="LiveId" clId="{2B234F80-B71A-4086-B718-92D90F076ECB}" dt="2020-09-06T08:48:40.555" v="1342" actId="1076"/>
          <ac:spMkLst>
            <pc:docMk/>
            <pc:sldMk cId="2681692529" sldId="394"/>
            <ac:spMk id="18" creationId="{1188D6D4-81C8-44F8-B6D4-88103A971875}"/>
          </ac:spMkLst>
        </pc:spChg>
        <pc:grpChg chg="add mod">
          <ac:chgData name="Jonathan Coles" userId="29a124065b34fc92" providerId="LiveId" clId="{2B234F80-B71A-4086-B718-92D90F076ECB}" dt="2020-09-06T08:42:49.890" v="1068"/>
          <ac:grpSpMkLst>
            <pc:docMk/>
            <pc:sldMk cId="2681692529" sldId="394"/>
            <ac:grpSpMk id="2" creationId="{749D30D2-6A89-442B-BFE1-01C98F611C4F}"/>
          </ac:grpSpMkLst>
        </pc:grpChg>
        <pc:picChg chg="mod">
          <ac:chgData name="Jonathan Coles" userId="29a124065b34fc92" providerId="LiveId" clId="{2B234F80-B71A-4086-B718-92D90F076ECB}" dt="2020-09-06T08:43:15.115" v="1125" actId="1076"/>
          <ac:picMkLst>
            <pc:docMk/>
            <pc:sldMk cId="2681692529" sldId="394"/>
            <ac:picMk id="3" creationId="{5CA5404D-2930-40EE-95AF-D4D8944CAD76}"/>
          </ac:picMkLst>
        </pc:picChg>
        <pc:picChg chg="mod">
          <ac:chgData name="Jonathan Coles" userId="29a124065b34fc92" providerId="LiveId" clId="{2B234F80-B71A-4086-B718-92D90F076ECB}" dt="2020-09-06T08:43:11.118" v="1124" actId="14100"/>
          <ac:picMkLst>
            <pc:docMk/>
            <pc:sldMk cId="2681692529" sldId="394"/>
            <ac:picMk id="4" creationId="{2DB362BC-CD2C-4C93-9EE3-2A4A88E2E3EF}"/>
          </ac:picMkLst>
        </pc:picChg>
        <pc:cxnChg chg="add mod">
          <ac:chgData name="Jonathan Coles" userId="29a124065b34fc92" providerId="LiveId" clId="{2B234F80-B71A-4086-B718-92D90F076ECB}" dt="2020-09-06T08:50:52.355" v="1350" actId="14100"/>
          <ac:cxnSpMkLst>
            <pc:docMk/>
            <pc:sldMk cId="2681692529" sldId="394"/>
            <ac:cxnSpMk id="8" creationId="{3C9AF8CC-99D2-4CCC-8029-4672B4FD0657}"/>
          </ac:cxnSpMkLst>
        </pc:cxnChg>
        <pc:cxnChg chg="add mod">
          <ac:chgData name="Jonathan Coles" userId="29a124065b34fc92" providerId="LiveId" clId="{2B234F80-B71A-4086-B718-92D90F076ECB}" dt="2020-09-06T08:47:20.506" v="1332" actId="14100"/>
          <ac:cxnSpMkLst>
            <pc:docMk/>
            <pc:sldMk cId="2681692529" sldId="394"/>
            <ac:cxnSpMk id="11" creationId="{E4DBE213-6C5E-4D61-9564-9D05355C43BF}"/>
          </ac:cxnSpMkLst>
        </pc:cxnChg>
      </pc:sldChg>
      <pc:sldChg chg="addSp delSp modSp new mod delAnim modAnim modNotesTx">
        <pc:chgData name="Jonathan Coles" userId="29a124065b34fc92" providerId="LiveId" clId="{2B234F80-B71A-4086-B718-92D90F076ECB}" dt="2020-09-06T10:59:31.187" v="4694" actId="14100"/>
        <pc:sldMkLst>
          <pc:docMk/>
          <pc:sldMk cId="3966427177" sldId="395"/>
        </pc:sldMkLst>
        <pc:spChg chg="add mod">
          <ac:chgData name="Jonathan Coles" userId="29a124065b34fc92" providerId="LiveId" clId="{2B234F80-B71A-4086-B718-92D90F076ECB}" dt="2020-09-06T09:29:09.617" v="2972" actId="207"/>
          <ac:spMkLst>
            <pc:docMk/>
            <pc:sldMk cId="3966427177" sldId="395"/>
            <ac:spMk id="3" creationId="{9627F5A5-239B-4902-AEAA-9398092E0824}"/>
          </ac:spMkLst>
        </pc:spChg>
        <pc:spChg chg="add mod">
          <ac:chgData name="Jonathan Coles" userId="29a124065b34fc92" providerId="LiveId" clId="{2B234F80-B71A-4086-B718-92D90F076ECB}" dt="2020-09-06T09:00:17.123" v="2041" actId="207"/>
          <ac:spMkLst>
            <pc:docMk/>
            <pc:sldMk cId="3966427177" sldId="395"/>
            <ac:spMk id="4" creationId="{C89D13AA-10B9-46C0-A06D-040EFCC59ECC}"/>
          </ac:spMkLst>
        </pc:spChg>
        <pc:spChg chg="add del mod">
          <ac:chgData name="Jonathan Coles" userId="29a124065b34fc92" providerId="LiveId" clId="{2B234F80-B71A-4086-B718-92D90F076ECB}" dt="2020-09-06T09:02:02.007" v="2156" actId="478"/>
          <ac:spMkLst>
            <pc:docMk/>
            <pc:sldMk cId="3966427177" sldId="395"/>
            <ac:spMk id="5" creationId="{BF5DE3FB-3F66-4837-B06D-8C009341340F}"/>
          </ac:spMkLst>
        </pc:spChg>
        <pc:spChg chg="add mod">
          <ac:chgData name="Jonathan Coles" userId="29a124065b34fc92" providerId="LiveId" clId="{2B234F80-B71A-4086-B718-92D90F076ECB}" dt="2020-09-06T10:59:31.187" v="4694" actId="14100"/>
          <ac:spMkLst>
            <pc:docMk/>
            <pc:sldMk cId="3966427177" sldId="395"/>
            <ac:spMk id="8" creationId="{09442087-C38E-4AF3-A9F5-0E8C73B1B7FD}"/>
          </ac:spMkLst>
        </pc:spChg>
        <pc:picChg chg="add mod">
          <ac:chgData name="Jonathan Coles" userId="29a124065b34fc92" providerId="LiveId" clId="{2B234F80-B71A-4086-B718-92D90F076ECB}" dt="2020-09-06T09:00:29.947" v="2043" actId="1076"/>
          <ac:picMkLst>
            <pc:docMk/>
            <pc:sldMk cId="3966427177" sldId="395"/>
            <ac:picMk id="7" creationId="{562627B9-FD31-4606-AA2F-AA9B4B2B614C}"/>
          </ac:picMkLst>
        </pc:picChg>
        <pc:cxnChg chg="add mod ord">
          <ac:chgData name="Jonathan Coles" userId="29a124065b34fc92" providerId="LiveId" clId="{2B234F80-B71A-4086-B718-92D90F076ECB}" dt="2020-09-06T09:03:53.551" v="2177" actId="167"/>
          <ac:cxnSpMkLst>
            <pc:docMk/>
            <pc:sldMk cId="3966427177" sldId="395"/>
            <ac:cxnSpMk id="10" creationId="{70B52D08-6BDD-400B-A576-100095E96F84}"/>
          </ac:cxnSpMkLst>
        </pc:cxnChg>
      </pc:sldChg>
      <pc:sldChg chg="addSp modSp new mod modAnim">
        <pc:chgData name="Jonathan Coles" userId="29a124065b34fc92" providerId="LiveId" clId="{2B234F80-B71A-4086-B718-92D90F076ECB}" dt="2020-09-06T09:26:12.090" v="2957"/>
        <pc:sldMkLst>
          <pc:docMk/>
          <pc:sldMk cId="694141055" sldId="396"/>
        </pc:sldMkLst>
        <pc:spChg chg="mod">
          <ac:chgData name="Jonathan Coles" userId="29a124065b34fc92" providerId="LiveId" clId="{2B234F80-B71A-4086-B718-92D90F076ECB}" dt="2020-09-06T09:21:06.651" v="2785" actId="20577"/>
          <ac:spMkLst>
            <pc:docMk/>
            <pc:sldMk cId="694141055" sldId="396"/>
            <ac:spMk id="5" creationId="{56C526A6-1AB3-4F2A-B9EB-B0367217AD8B}"/>
          </ac:spMkLst>
        </pc:spChg>
        <pc:spChg chg="add mod">
          <ac:chgData name="Jonathan Coles" userId="29a124065b34fc92" providerId="LiveId" clId="{2B234F80-B71A-4086-B718-92D90F076ECB}" dt="2020-09-06T09:21:44.020" v="2791" actId="20577"/>
          <ac:spMkLst>
            <pc:docMk/>
            <pc:sldMk cId="694141055" sldId="396"/>
            <ac:spMk id="7" creationId="{0F2DDD72-B1C8-4ACB-BE70-E4154B57CB9A}"/>
          </ac:spMkLst>
        </pc:spChg>
        <pc:spChg chg="add mod">
          <ac:chgData name="Jonathan Coles" userId="29a124065b34fc92" providerId="LiveId" clId="{2B234F80-B71A-4086-B718-92D90F076ECB}" dt="2020-09-06T09:22:48.609" v="2933" actId="20577"/>
          <ac:spMkLst>
            <pc:docMk/>
            <pc:sldMk cId="694141055" sldId="396"/>
            <ac:spMk id="11" creationId="{DF6DC865-43C6-416E-AAFB-19542AACD715}"/>
          </ac:spMkLst>
        </pc:spChg>
        <pc:spChg chg="add mod">
          <ac:chgData name="Jonathan Coles" userId="29a124065b34fc92" providerId="LiveId" clId="{2B234F80-B71A-4086-B718-92D90F076ECB}" dt="2020-09-06T09:23:49.077" v="2943" actId="1076"/>
          <ac:spMkLst>
            <pc:docMk/>
            <pc:sldMk cId="694141055" sldId="396"/>
            <ac:spMk id="14" creationId="{23525B9E-527D-4662-935E-56E1FEC51A16}"/>
          </ac:spMkLst>
        </pc:spChg>
        <pc:grpChg chg="add mod">
          <ac:chgData name="Jonathan Coles" userId="29a124065b34fc92" providerId="LiveId" clId="{2B234F80-B71A-4086-B718-92D90F076ECB}" dt="2020-09-06T09:05:30.930" v="2179"/>
          <ac:grpSpMkLst>
            <pc:docMk/>
            <pc:sldMk cId="694141055" sldId="396"/>
            <ac:grpSpMk id="2" creationId="{B706B669-25FD-4F53-A59B-21334741A76A}"/>
          </ac:grpSpMkLst>
        </pc:grpChg>
        <pc:picChg chg="mod">
          <ac:chgData name="Jonathan Coles" userId="29a124065b34fc92" providerId="LiveId" clId="{2B234F80-B71A-4086-B718-92D90F076ECB}" dt="2020-09-06T09:05:30.930" v="2179"/>
          <ac:picMkLst>
            <pc:docMk/>
            <pc:sldMk cId="694141055" sldId="396"/>
            <ac:picMk id="3" creationId="{8EBE307A-BEC8-4276-B76B-1597691C5B2E}"/>
          </ac:picMkLst>
        </pc:picChg>
        <pc:picChg chg="mod">
          <ac:chgData name="Jonathan Coles" userId="29a124065b34fc92" providerId="LiveId" clId="{2B234F80-B71A-4086-B718-92D90F076ECB}" dt="2020-09-06T09:05:30.930" v="2179"/>
          <ac:picMkLst>
            <pc:docMk/>
            <pc:sldMk cId="694141055" sldId="396"/>
            <ac:picMk id="4" creationId="{7E045762-0EB5-4B02-B38A-B6E10514C7A0}"/>
          </ac:picMkLst>
        </pc:picChg>
        <pc:picChg chg="add mod">
          <ac:chgData name="Jonathan Coles" userId="29a124065b34fc92" providerId="LiveId" clId="{2B234F80-B71A-4086-B718-92D90F076ECB}" dt="2020-09-06T09:23:32.679" v="2941" actId="1076"/>
          <ac:picMkLst>
            <pc:docMk/>
            <pc:sldMk cId="694141055" sldId="396"/>
            <ac:picMk id="9" creationId="{63492FF7-84E2-4E13-B4CC-B6FF8BD29C37}"/>
          </ac:picMkLst>
        </pc:picChg>
        <pc:picChg chg="add mod">
          <ac:chgData name="Jonathan Coles" userId="29a124065b34fc92" providerId="LiveId" clId="{2B234F80-B71A-4086-B718-92D90F076ECB}" dt="2020-09-06T09:23:30.737" v="2940" actId="1076"/>
          <ac:picMkLst>
            <pc:docMk/>
            <pc:sldMk cId="694141055" sldId="396"/>
            <ac:picMk id="13" creationId="{3C83977A-3312-4AEE-A78D-D7ACDBB7F6E7}"/>
          </ac:picMkLst>
        </pc:picChg>
        <pc:picChg chg="add mod">
          <ac:chgData name="Jonathan Coles" userId="29a124065b34fc92" providerId="LiveId" clId="{2B234F80-B71A-4086-B718-92D90F076ECB}" dt="2020-09-06T09:25:25.871" v="2950" actId="962"/>
          <ac:picMkLst>
            <pc:docMk/>
            <pc:sldMk cId="694141055" sldId="396"/>
            <ac:picMk id="15" creationId="{7193A85C-D17C-4C51-8BB6-D6E7AB53F1FE}"/>
          </ac:picMkLst>
        </pc:picChg>
        <pc:picChg chg="add mod">
          <ac:chgData name="Jonathan Coles" userId="29a124065b34fc92" providerId="LiveId" clId="{2B234F80-B71A-4086-B718-92D90F076ECB}" dt="2020-09-06T09:25:29.114" v="2951" actId="962"/>
          <ac:picMkLst>
            <pc:docMk/>
            <pc:sldMk cId="694141055" sldId="396"/>
            <ac:picMk id="16" creationId="{719A3C46-5617-4C6D-BC91-3D1F15D76926}"/>
          </ac:picMkLst>
        </pc:picChg>
      </pc:sldChg>
      <pc:sldChg chg="addSp modSp new mod modAnim">
        <pc:chgData name="Jonathan Coles" userId="29a124065b34fc92" providerId="LiveId" clId="{2B234F80-B71A-4086-B718-92D90F076ECB}" dt="2020-09-06T09:16:44.027" v="2553"/>
        <pc:sldMkLst>
          <pc:docMk/>
          <pc:sldMk cId="346516488" sldId="397"/>
        </pc:sldMkLst>
        <pc:spChg chg="add mod">
          <ac:chgData name="Jonathan Coles" userId="29a124065b34fc92" providerId="LiveId" clId="{2B234F80-B71A-4086-B718-92D90F076ECB}" dt="2020-09-06T09:08:41.648" v="2302" actId="14100"/>
          <ac:spMkLst>
            <pc:docMk/>
            <pc:sldMk cId="346516488" sldId="397"/>
            <ac:spMk id="3" creationId="{585B4835-F3C0-4E3A-8728-C7C1A77F8841}"/>
          </ac:spMkLst>
        </pc:spChg>
        <pc:spChg chg="add mod">
          <ac:chgData name="Jonathan Coles" userId="29a124065b34fc92" providerId="LiveId" clId="{2B234F80-B71A-4086-B718-92D90F076ECB}" dt="2020-09-06T09:12:35.241" v="2482" actId="1076"/>
          <ac:spMkLst>
            <pc:docMk/>
            <pc:sldMk cId="346516488" sldId="397"/>
            <ac:spMk id="4" creationId="{74039FDC-2220-4409-BE77-1358422624C2}"/>
          </ac:spMkLst>
        </pc:spChg>
        <pc:spChg chg="add mod">
          <ac:chgData name="Jonathan Coles" userId="29a124065b34fc92" providerId="LiveId" clId="{2B234F80-B71A-4086-B718-92D90F076ECB}" dt="2020-09-06T09:12:42.815" v="2484" actId="1076"/>
          <ac:spMkLst>
            <pc:docMk/>
            <pc:sldMk cId="346516488" sldId="397"/>
            <ac:spMk id="7" creationId="{3DE6FE97-A2E6-4FE7-B0F5-7D1498027B89}"/>
          </ac:spMkLst>
        </pc:spChg>
        <pc:spChg chg="add mod">
          <ac:chgData name="Jonathan Coles" userId="29a124065b34fc92" providerId="LiveId" clId="{2B234F80-B71A-4086-B718-92D90F076ECB}" dt="2020-09-06T09:13:02.498" v="2529" actId="20577"/>
          <ac:spMkLst>
            <pc:docMk/>
            <pc:sldMk cId="346516488" sldId="397"/>
            <ac:spMk id="8" creationId="{024F1B42-98D1-4CA8-A3EA-D4D72C13760E}"/>
          </ac:spMkLst>
        </pc:spChg>
        <pc:spChg chg="add mod">
          <ac:chgData name="Jonathan Coles" userId="29a124065b34fc92" providerId="LiveId" clId="{2B234F80-B71A-4086-B718-92D90F076ECB}" dt="2020-09-06T09:13:20.009" v="2531" actId="1076"/>
          <ac:spMkLst>
            <pc:docMk/>
            <pc:sldMk cId="346516488" sldId="397"/>
            <ac:spMk id="10" creationId="{2E7D353B-DD79-4F34-979B-80D680D1A2EF}"/>
          </ac:spMkLst>
        </pc:spChg>
        <pc:spChg chg="add mod">
          <ac:chgData name="Jonathan Coles" userId="29a124065b34fc92" providerId="LiveId" clId="{2B234F80-B71A-4086-B718-92D90F076ECB}" dt="2020-09-06T09:15:18.838" v="2546" actId="962"/>
          <ac:spMkLst>
            <pc:docMk/>
            <pc:sldMk cId="346516488" sldId="397"/>
            <ac:spMk id="12" creationId="{34699507-FF38-4CE2-BE17-F824A1D1BA30}"/>
          </ac:spMkLst>
        </pc:spChg>
        <pc:spChg chg="add mod">
          <ac:chgData name="Jonathan Coles" userId="29a124065b34fc92" providerId="LiveId" clId="{2B234F80-B71A-4086-B718-92D90F076ECB}" dt="2020-09-06T09:15:31.090" v="2548" actId="962"/>
          <ac:spMkLst>
            <pc:docMk/>
            <pc:sldMk cId="346516488" sldId="397"/>
            <ac:spMk id="14" creationId="{2EF22E2F-A7DA-4BE2-BDBD-3A2766405E8B}"/>
          </ac:spMkLst>
        </pc:spChg>
        <pc:spChg chg="add mod">
          <ac:chgData name="Jonathan Coles" userId="29a124065b34fc92" providerId="LiveId" clId="{2B234F80-B71A-4086-B718-92D90F076ECB}" dt="2020-09-06T09:15:41.499" v="2549" actId="962"/>
          <ac:spMkLst>
            <pc:docMk/>
            <pc:sldMk cId="346516488" sldId="397"/>
            <ac:spMk id="15" creationId="{DE8C13BB-6BD0-4837-82C0-5F09219BB84B}"/>
          </ac:spMkLst>
        </pc:spChg>
        <pc:spChg chg="add mod">
          <ac:chgData name="Jonathan Coles" userId="29a124065b34fc92" providerId="LiveId" clId="{2B234F80-B71A-4086-B718-92D90F076ECB}" dt="2020-09-06T09:15:23.635" v="2547" actId="962"/>
          <ac:spMkLst>
            <pc:docMk/>
            <pc:sldMk cId="346516488" sldId="397"/>
            <ac:spMk id="16" creationId="{FE57C744-650E-428D-8F19-FC94726841D9}"/>
          </ac:spMkLst>
        </pc:spChg>
        <pc:spChg chg="add mod">
          <ac:chgData name="Jonathan Coles" userId="29a124065b34fc92" providerId="LiveId" clId="{2B234F80-B71A-4086-B718-92D90F076ECB}" dt="2020-09-06T09:15:11.475" v="2545" actId="962"/>
          <ac:spMkLst>
            <pc:docMk/>
            <pc:sldMk cId="346516488" sldId="397"/>
            <ac:spMk id="17" creationId="{A914245A-9A70-4AEE-80E1-53C49162314F}"/>
          </ac:spMkLst>
        </pc:spChg>
        <pc:picChg chg="add mod">
          <ac:chgData name="Jonathan Coles" userId="29a124065b34fc92" providerId="LiveId" clId="{2B234F80-B71A-4086-B718-92D90F076ECB}" dt="2020-09-06T09:12:40.183" v="2483" actId="1076"/>
          <ac:picMkLst>
            <pc:docMk/>
            <pc:sldMk cId="346516488" sldId="397"/>
            <ac:picMk id="6" creationId="{8A32E1F5-76F4-4030-84CD-2AE9960F1F7A}"/>
          </ac:picMkLst>
        </pc:picChg>
      </pc:sldChg>
      <pc:sldChg chg="addSp delSp modSp new mod modAnim">
        <pc:chgData name="Jonathan Coles" userId="29a124065b34fc92" providerId="LiveId" clId="{2B234F80-B71A-4086-B718-92D90F076ECB}" dt="2020-09-06T11:01:13.308" v="4705"/>
        <pc:sldMkLst>
          <pc:docMk/>
          <pc:sldMk cId="419110808" sldId="398"/>
        </pc:sldMkLst>
        <pc:spChg chg="add del mod">
          <ac:chgData name="Jonathan Coles" userId="29a124065b34fc92" providerId="LiveId" clId="{2B234F80-B71A-4086-B718-92D90F076ECB}" dt="2020-09-06T09:27:56.145" v="2961" actId="478"/>
          <ac:spMkLst>
            <pc:docMk/>
            <pc:sldMk cId="419110808" sldId="398"/>
            <ac:spMk id="3" creationId="{F6F70357-3FFF-4945-94CD-D56FA2AB9EF1}"/>
          </ac:spMkLst>
        </pc:spChg>
        <pc:spChg chg="add mod">
          <ac:chgData name="Jonathan Coles" userId="29a124065b34fc92" providerId="LiveId" clId="{2B234F80-B71A-4086-B718-92D90F076ECB}" dt="2020-09-06T10:58:36.716" v="4693" actId="113"/>
          <ac:spMkLst>
            <pc:docMk/>
            <pc:sldMk cId="419110808" sldId="398"/>
            <ac:spMk id="5" creationId="{81E0A753-DF7C-49A3-BAC9-F90B9F74E1BF}"/>
          </ac:spMkLst>
        </pc:spChg>
        <pc:spChg chg="add mod">
          <ac:chgData name="Jonathan Coles" userId="29a124065b34fc92" providerId="LiveId" clId="{2B234F80-B71A-4086-B718-92D90F076ECB}" dt="2020-09-06T09:37:36.058" v="3345" actId="115"/>
          <ac:spMkLst>
            <pc:docMk/>
            <pc:sldMk cId="419110808" sldId="398"/>
            <ac:spMk id="6" creationId="{EB7F9D38-0599-46AA-A518-54572EE76E55}"/>
          </ac:spMkLst>
        </pc:spChg>
        <pc:spChg chg="add mod">
          <ac:chgData name="Jonathan Coles" userId="29a124065b34fc92" providerId="LiveId" clId="{2B234F80-B71A-4086-B718-92D90F076ECB}" dt="2020-09-06T09:36:23.407" v="3338" actId="20577"/>
          <ac:spMkLst>
            <pc:docMk/>
            <pc:sldMk cId="419110808" sldId="398"/>
            <ac:spMk id="9" creationId="{8FF32C7F-F2F1-4535-86C9-B4C757FB419F}"/>
          </ac:spMkLst>
        </pc:spChg>
        <pc:picChg chg="add mod">
          <ac:chgData name="Jonathan Coles" userId="29a124065b34fc92" providerId="LiveId" clId="{2B234F80-B71A-4086-B718-92D90F076ECB}" dt="2020-09-06T09:34:24.987" v="3242" actId="27614"/>
          <ac:picMkLst>
            <pc:docMk/>
            <pc:sldMk cId="419110808" sldId="398"/>
            <ac:picMk id="8" creationId="{6E1A436B-5B1E-4BDD-9C69-1706C3996CFF}"/>
          </ac:picMkLst>
        </pc:picChg>
        <pc:cxnChg chg="add mod ord">
          <ac:chgData name="Jonathan Coles" userId="29a124065b34fc92" providerId="LiveId" clId="{2B234F80-B71A-4086-B718-92D90F076ECB}" dt="2020-09-06T11:00:54.957" v="4703" actId="167"/>
          <ac:cxnSpMkLst>
            <pc:docMk/>
            <pc:sldMk cId="419110808" sldId="398"/>
            <ac:cxnSpMk id="11" creationId="{12AB71B6-95EA-48C4-934B-BF5CCC416394}"/>
          </ac:cxnSpMkLst>
        </pc:cxnChg>
        <pc:cxnChg chg="add mod ord">
          <ac:chgData name="Jonathan Coles" userId="29a124065b34fc92" providerId="LiveId" clId="{2B234F80-B71A-4086-B718-92D90F076ECB}" dt="2020-09-06T11:00:54.957" v="4703" actId="167"/>
          <ac:cxnSpMkLst>
            <pc:docMk/>
            <pc:sldMk cId="419110808" sldId="398"/>
            <ac:cxnSpMk id="12" creationId="{FA87994A-9B13-4CD4-83D3-2882CD049090}"/>
          </ac:cxnSpMkLst>
        </pc:cxnChg>
      </pc:sldChg>
      <pc:sldChg chg="addSp modSp new mod modAnim">
        <pc:chgData name="Jonathan Coles" userId="29a124065b34fc92" providerId="LiveId" clId="{2B234F80-B71A-4086-B718-92D90F076ECB}" dt="2020-09-06T09:52:26.326" v="3737"/>
        <pc:sldMkLst>
          <pc:docMk/>
          <pc:sldMk cId="3806105238" sldId="399"/>
        </pc:sldMkLst>
        <pc:spChg chg="add mod">
          <ac:chgData name="Jonathan Coles" userId="29a124065b34fc92" providerId="LiveId" clId="{2B234F80-B71A-4086-B718-92D90F076ECB}" dt="2020-09-06T09:39:12.979" v="3443" actId="14100"/>
          <ac:spMkLst>
            <pc:docMk/>
            <pc:sldMk cId="3806105238" sldId="399"/>
            <ac:spMk id="3" creationId="{ABA3EF97-FC92-4844-BC41-FC3182CD3549}"/>
          </ac:spMkLst>
        </pc:spChg>
        <pc:spChg chg="add mod">
          <ac:chgData name="Jonathan Coles" userId="29a124065b34fc92" providerId="LiveId" clId="{2B234F80-B71A-4086-B718-92D90F076ECB}" dt="2020-09-06T09:41:24.762" v="3509" actId="1076"/>
          <ac:spMkLst>
            <pc:docMk/>
            <pc:sldMk cId="3806105238" sldId="399"/>
            <ac:spMk id="5" creationId="{4CDD54E9-1E05-49B0-BDB9-7333F0969AF1}"/>
          </ac:spMkLst>
        </pc:spChg>
        <pc:spChg chg="add mod">
          <ac:chgData name="Jonathan Coles" userId="29a124065b34fc92" providerId="LiveId" clId="{2B234F80-B71A-4086-B718-92D90F076ECB}" dt="2020-09-06T09:43:45.185" v="3599" actId="20577"/>
          <ac:spMkLst>
            <pc:docMk/>
            <pc:sldMk cId="3806105238" sldId="399"/>
            <ac:spMk id="7" creationId="{E9AEF5F8-9B42-4922-86A5-65619A4C0BBB}"/>
          </ac:spMkLst>
        </pc:spChg>
        <pc:spChg chg="add mod">
          <ac:chgData name="Jonathan Coles" userId="29a124065b34fc92" providerId="LiveId" clId="{2B234F80-B71A-4086-B718-92D90F076ECB}" dt="2020-09-06T09:45:34.168" v="3683" actId="20577"/>
          <ac:spMkLst>
            <pc:docMk/>
            <pc:sldMk cId="3806105238" sldId="399"/>
            <ac:spMk id="11" creationId="{F2E517D5-37A9-4FF3-96C8-79502C86EF72}"/>
          </ac:spMkLst>
        </pc:spChg>
        <pc:spChg chg="add mod">
          <ac:chgData name="Jonathan Coles" userId="29a124065b34fc92" providerId="LiveId" clId="{2B234F80-B71A-4086-B718-92D90F076ECB}" dt="2020-09-06T09:49:16.437" v="3717" actId="164"/>
          <ac:spMkLst>
            <pc:docMk/>
            <pc:sldMk cId="3806105238" sldId="399"/>
            <ac:spMk id="12" creationId="{DBB6541B-4563-40EA-B4DC-E972BDD91A04}"/>
          </ac:spMkLst>
        </pc:spChg>
        <pc:spChg chg="add mod">
          <ac:chgData name="Jonathan Coles" userId="29a124065b34fc92" providerId="LiveId" clId="{2B234F80-B71A-4086-B718-92D90F076ECB}" dt="2020-09-06T09:49:16.437" v="3717" actId="164"/>
          <ac:spMkLst>
            <pc:docMk/>
            <pc:sldMk cId="3806105238" sldId="399"/>
            <ac:spMk id="13" creationId="{489B773B-5247-4552-89DD-EF644D422BE7}"/>
          </ac:spMkLst>
        </pc:spChg>
        <pc:spChg chg="add mod">
          <ac:chgData name="Jonathan Coles" userId="29a124065b34fc92" providerId="LiveId" clId="{2B234F80-B71A-4086-B718-92D90F076ECB}" dt="2020-09-06T09:50:32.306" v="3723" actId="164"/>
          <ac:spMkLst>
            <pc:docMk/>
            <pc:sldMk cId="3806105238" sldId="399"/>
            <ac:spMk id="14" creationId="{96655BDB-08BD-4D16-B448-9759CC9684EF}"/>
          </ac:spMkLst>
        </pc:spChg>
        <pc:spChg chg="add mod">
          <ac:chgData name="Jonathan Coles" userId="29a124065b34fc92" providerId="LiveId" clId="{2B234F80-B71A-4086-B718-92D90F076ECB}" dt="2020-09-06T09:50:32.306" v="3723" actId="164"/>
          <ac:spMkLst>
            <pc:docMk/>
            <pc:sldMk cId="3806105238" sldId="399"/>
            <ac:spMk id="15" creationId="{DA358F44-D16F-4E26-9B07-687651A88E12}"/>
          </ac:spMkLst>
        </pc:spChg>
        <pc:spChg chg="add mod">
          <ac:chgData name="Jonathan Coles" userId="29a124065b34fc92" providerId="LiveId" clId="{2B234F80-B71A-4086-B718-92D90F076ECB}" dt="2020-09-06T09:50:17.931" v="3721" actId="164"/>
          <ac:spMkLst>
            <pc:docMk/>
            <pc:sldMk cId="3806105238" sldId="399"/>
            <ac:spMk id="16" creationId="{2F1615F4-5CF3-4D8D-A575-B5EC4F03BC3D}"/>
          </ac:spMkLst>
        </pc:spChg>
        <pc:spChg chg="add mod">
          <ac:chgData name="Jonathan Coles" userId="29a124065b34fc92" providerId="LiveId" clId="{2B234F80-B71A-4086-B718-92D90F076ECB}" dt="2020-09-06T09:50:17.931" v="3721" actId="164"/>
          <ac:spMkLst>
            <pc:docMk/>
            <pc:sldMk cId="3806105238" sldId="399"/>
            <ac:spMk id="17" creationId="{B416257B-A7BE-48E7-9F1F-BD140D317E9F}"/>
          </ac:spMkLst>
        </pc:spChg>
        <pc:spChg chg="add mod">
          <ac:chgData name="Jonathan Coles" userId="29a124065b34fc92" providerId="LiveId" clId="{2B234F80-B71A-4086-B718-92D90F076ECB}" dt="2020-09-06T09:48:20.167" v="3709" actId="1076"/>
          <ac:spMkLst>
            <pc:docMk/>
            <pc:sldMk cId="3806105238" sldId="399"/>
            <ac:spMk id="27" creationId="{E883DDCE-94E7-4D29-BD26-48873F70366F}"/>
          </ac:spMkLst>
        </pc:spChg>
        <pc:spChg chg="add mod">
          <ac:chgData name="Jonathan Coles" userId="29a124065b34fc92" providerId="LiveId" clId="{2B234F80-B71A-4086-B718-92D90F076ECB}" dt="2020-09-06T09:48:38.936" v="3714" actId="962"/>
          <ac:spMkLst>
            <pc:docMk/>
            <pc:sldMk cId="3806105238" sldId="399"/>
            <ac:spMk id="29" creationId="{D0F85433-B2C4-47C8-A07C-B8A6819EE76B}"/>
          </ac:spMkLst>
        </pc:spChg>
        <pc:spChg chg="add mod">
          <ac:chgData name="Jonathan Coles" userId="29a124065b34fc92" providerId="LiveId" clId="{2B234F80-B71A-4086-B718-92D90F076ECB}" dt="2020-09-06T09:48:48.842" v="3715" actId="962"/>
          <ac:spMkLst>
            <pc:docMk/>
            <pc:sldMk cId="3806105238" sldId="399"/>
            <ac:spMk id="31" creationId="{AA14D62F-CB6F-478A-B135-13CA16857E12}"/>
          </ac:spMkLst>
        </pc:spChg>
        <pc:grpChg chg="add mod">
          <ac:chgData name="Jonathan Coles" userId="29a124065b34fc92" providerId="LiveId" clId="{2B234F80-B71A-4086-B718-92D90F076ECB}" dt="2020-09-06T09:49:48.103" v="3720" actId="962"/>
          <ac:grpSpMkLst>
            <pc:docMk/>
            <pc:sldMk cId="3806105238" sldId="399"/>
            <ac:grpSpMk id="32" creationId="{C3DE7074-B401-4845-B381-2BF808128EB5}"/>
          </ac:grpSpMkLst>
        </pc:grpChg>
        <pc:grpChg chg="add mod">
          <ac:chgData name="Jonathan Coles" userId="29a124065b34fc92" providerId="LiveId" clId="{2B234F80-B71A-4086-B718-92D90F076ECB}" dt="2020-09-06T09:50:25.237" v="3722" actId="962"/>
          <ac:grpSpMkLst>
            <pc:docMk/>
            <pc:sldMk cId="3806105238" sldId="399"/>
            <ac:grpSpMk id="33" creationId="{387AD77F-E36E-4ABB-8AA2-34A5C6D51486}"/>
          </ac:grpSpMkLst>
        </pc:grpChg>
        <pc:grpChg chg="add mod">
          <ac:chgData name="Jonathan Coles" userId="29a124065b34fc92" providerId="LiveId" clId="{2B234F80-B71A-4086-B718-92D90F076ECB}" dt="2020-09-06T09:50:41.297" v="3724" actId="962"/>
          <ac:grpSpMkLst>
            <pc:docMk/>
            <pc:sldMk cId="3806105238" sldId="399"/>
            <ac:grpSpMk id="34" creationId="{282D6A83-66EE-4DDA-9ACE-A4760734386D}"/>
          </ac:grpSpMkLst>
        </pc:grpChg>
        <pc:picChg chg="add mod">
          <ac:chgData name="Jonathan Coles" userId="29a124065b34fc92" providerId="LiveId" clId="{2B234F80-B71A-4086-B718-92D90F076ECB}" dt="2020-09-06T09:43:55.168" v="3604" actId="1076"/>
          <ac:picMkLst>
            <pc:docMk/>
            <pc:sldMk cId="3806105238" sldId="399"/>
            <ac:picMk id="9" creationId="{05832A4E-6D4A-4939-948D-A9BC9D92D9C7}"/>
          </ac:picMkLst>
        </pc:picChg>
        <pc:cxnChg chg="add mod">
          <ac:chgData name="Jonathan Coles" userId="29a124065b34fc92" providerId="LiveId" clId="{2B234F80-B71A-4086-B718-92D90F076ECB}" dt="2020-09-06T09:47:34.166" v="3704" actId="1076"/>
          <ac:cxnSpMkLst>
            <pc:docMk/>
            <pc:sldMk cId="3806105238" sldId="399"/>
            <ac:cxnSpMk id="18" creationId="{802EB92E-0697-455C-904B-20F7CE4CE3A5}"/>
          </ac:cxnSpMkLst>
        </pc:cxnChg>
        <pc:cxnChg chg="add mod">
          <ac:chgData name="Jonathan Coles" userId="29a124065b34fc92" providerId="LiveId" clId="{2B234F80-B71A-4086-B718-92D90F076ECB}" dt="2020-09-06T09:50:48.890" v="3725" actId="962"/>
          <ac:cxnSpMkLst>
            <pc:docMk/>
            <pc:sldMk cId="3806105238" sldId="399"/>
            <ac:cxnSpMk id="22" creationId="{8E556C53-DF5F-4E70-8FF5-DD42A48B1A9F}"/>
          </ac:cxnSpMkLst>
        </pc:cxnChg>
        <pc:cxnChg chg="add mod">
          <ac:chgData name="Jonathan Coles" userId="29a124065b34fc92" providerId="LiveId" clId="{2B234F80-B71A-4086-B718-92D90F076ECB}" dt="2020-09-06T09:51:01.454" v="3726" actId="962"/>
          <ac:cxnSpMkLst>
            <pc:docMk/>
            <pc:sldMk cId="3806105238" sldId="399"/>
            <ac:cxnSpMk id="24" creationId="{CA11BF4A-88C2-43A5-AC63-FEAD9951F21F}"/>
          </ac:cxnSpMkLst>
        </pc:cxnChg>
      </pc:sldChg>
      <pc:sldChg chg="addSp delSp modSp new mod addAnim delAnim modAnim">
        <pc:chgData name="Jonathan Coles" userId="29a124065b34fc92" providerId="LiveId" clId="{2B234F80-B71A-4086-B718-92D90F076ECB}" dt="2020-09-06T10:25:39.994" v="4096" actId="1076"/>
        <pc:sldMkLst>
          <pc:docMk/>
          <pc:sldMk cId="2593428528" sldId="400"/>
        </pc:sldMkLst>
        <pc:spChg chg="add mod">
          <ac:chgData name="Jonathan Coles" userId="29a124065b34fc92" providerId="LiveId" clId="{2B234F80-B71A-4086-B718-92D90F076ECB}" dt="2020-09-06T09:54:32.481" v="3875" actId="113"/>
          <ac:spMkLst>
            <pc:docMk/>
            <pc:sldMk cId="2593428528" sldId="400"/>
            <ac:spMk id="3" creationId="{12015349-A16C-41CD-82F3-DD45F65219E0}"/>
          </ac:spMkLst>
        </pc:spChg>
        <pc:spChg chg="add mod">
          <ac:chgData name="Jonathan Coles" userId="29a124065b34fc92" providerId="LiveId" clId="{2B234F80-B71A-4086-B718-92D90F076ECB}" dt="2020-09-06T10:00:57.904" v="3888" actId="14100"/>
          <ac:spMkLst>
            <pc:docMk/>
            <pc:sldMk cId="2593428528" sldId="400"/>
            <ac:spMk id="7" creationId="{6424E070-212E-4DD8-AFF7-3325195BEE3E}"/>
          </ac:spMkLst>
        </pc:spChg>
        <pc:spChg chg="add del">
          <ac:chgData name="Jonathan Coles" userId="29a124065b34fc92" providerId="LiveId" clId="{2B234F80-B71A-4086-B718-92D90F076ECB}" dt="2020-09-06T10:01:05.014" v="3890" actId="478"/>
          <ac:spMkLst>
            <pc:docMk/>
            <pc:sldMk cId="2593428528" sldId="400"/>
            <ac:spMk id="9" creationId="{AC5BE0B3-BBF7-402F-B3C3-D76026AC127E}"/>
          </ac:spMkLst>
        </pc:spChg>
        <pc:spChg chg="add mod">
          <ac:chgData name="Jonathan Coles" userId="29a124065b34fc92" providerId="LiveId" clId="{2B234F80-B71A-4086-B718-92D90F076ECB}" dt="2020-09-06T10:01:22.791" v="3905" actId="14100"/>
          <ac:spMkLst>
            <pc:docMk/>
            <pc:sldMk cId="2593428528" sldId="400"/>
            <ac:spMk id="11" creationId="{32F74650-F8B0-40E5-8421-D9C88B019E6A}"/>
          </ac:spMkLst>
        </pc:spChg>
        <pc:spChg chg="add mod">
          <ac:chgData name="Jonathan Coles" userId="29a124065b34fc92" providerId="LiveId" clId="{2B234F80-B71A-4086-B718-92D90F076ECB}" dt="2020-09-06T10:01:37.736" v="3923" actId="14100"/>
          <ac:spMkLst>
            <pc:docMk/>
            <pc:sldMk cId="2593428528" sldId="400"/>
            <ac:spMk id="13" creationId="{19FAA4DA-F562-45D1-80A7-764692448647}"/>
          </ac:spMkLst>
        </pc:spChg>
        <pc:spChg chg="add mod">
          <ac:chgData name="Jonathan Coles" userId="29a124065b34fc92" providerId="LiveId" clId="{2B234F80-B71A-4086-B718-92D90F076ECB}" dt="2020-09-06T10:01:45.726" v="3932" actId="20577"/>
          <ac:spMkLst>
            <pc:docMk/>
            <pc:sldMk cId="2593428528" sldId="400"/>
            <ac:spMk id="15" creationId="{E0174B4C-9F71-4A47-BBF1-4C28D396EDC9}"/>
          </ac:spMkLst>
        </pc:spChg>
        <pc:spChg chg="add mod">
          <ac:chgData name="Jonathan Coles" userId="29a124065b34fc92" providerId="LiveId" clId="{2B234F80-B71A-4086-B718-92D90F076ECB}" dt="2020-09-06T10:02:08.855" v="3939" actId="14100"/>
          <ac:spMkLst>
            <pc:docMk/>
            <pc:sldMk cId="2593428528" sldId="400"/>
            <ac:spMk id="17" creationId="{AAF1D6DE-2486-4F0E-A9ED-1A9CAC5FAC2F}"/>
          </ac:spMkLst>
        </pc:spChg>
        <pc:spChg chg="add mod">
          <ac:chgData name="Jonathan Coles" userId="29a124065b34fc92" providerId="LiveId" clId="{2B234F80-B71A-4086-B718-92D90F076ECB}" dt="2020-09-06T10:02:35.005" v="3948" actId="1076"/>
          <ac:spMkLst>
            <pc:docMk/>
            <pc:sldMk cId="2593428528" sldId="400"/>
            <ac:spMk id="19" creationId="{08292F8E-2641-4D25-9997-26D0BB4A50D3}"/>
          </ac:spMkLst>
        </pc:spChg>
        <pc:spChg chg="add del mod">
          <ac:chgData name="Jonathan Coles" userId="29a124065b34fc92" providerId="LiveId" clId="{2B234F80-B71A-4086-B718-92D90F076ECB}" dt="2020-09-06T10:22:25.411" v="4081" actId="478"/>
          <ac:spMkLst>
            <pc:docMk/>
            <pc:sldMk cId="2593428528" sldId="400"/>
            <ac:spMk id="21" creationId="{4D0C6A5A-382B-458A-8009-5A63A9301102}"/>
          </ac:spMkLst>
        </pc:spChg>
        <pc:spChg chg="add mod">
          <ac:chgData name="Jonathan Coles" userId="29a124065b34fc92" providerId="LiveId" clId="{2B234F80-B71A-4086-B718-92D90F076ECB}" dt="2020-09-06T10:03:24.541" v="3973" actId="14100"/>
          <ac:spMkLst>
            <pc:docMk/>
            <pc:sldMk cId="2593428528" sldId="400"/>
            <ac:spMk id="23" creationId="{3F236B04-DEAA-4B9E-B7B9-EB679DBF0192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24" creationId="{69511712-35FC-4E7E-89F7-FE67B72CF8C7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26" creationId="{092D70A4-47FC-415D-A845-2BCDF33F2384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28" creationId="{4770C28E-D8E1-490D-B4A4-813C209950E3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30" creationId="{01108AB1-EA30-47E5-B888-D9EE78694A0C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32" creationId="{AFFAC980-2E3B-4F03-A3CD-7293D5CBD325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34" creationId="{2FCABA89-F2AE-44EC-82EB-2564C2347122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36" creationId="{93DE5F6F-DCD4-4D06-86B1-7A6CAC0265F6}"/>
          </ac:spMkLst>
        </pc:spChg>
        <pc:spChg chg="add del mod">
          <ac:chgData name="Jonathan Coles" userId="29a124065b34fc92" providerId="LiveId" clId="{2B234F80-B71A-4086-B718-92D90F076ECB}" dt="2020-09-06T10:09:27.556" v="4009" actId="478"/>
          <ac:spMkLst>
            <pc:docMk/>
            <pc:sldMk cId="2593428528" sldId="400"/>
            <ac:spMk id="38" creationId="{45F99792-1381-4D30-8572-514954D515EC}"/>
          </ac:spMkLst>
        </pc:spChg>
        <pc:spChg chg="add mod">
          <ac:chgData name="Jonathan Coles" userId="29a124065b34fc92" providerId="LiveId" clId="{2B234F80-B71A-4086-B718-92D90F076ECB}" dt="2020-09-06T10:12:55.188" v="4030" actId="1076"/>
          <ac:spMkLst>
            <pc:docMk/>
            <pc:sldMk cId="2593428528" sldId="400"/>
            <ac:spMk id="39" creationId="{A4BE5F2D-9DB1-4B17-B9F5-F1C5272A682C}"/>
          </ac:spMkLst>
        </pc:spChg>
        <pc:spChg chg="add mod">
          <ac:chgData name="Jonathan Coles" userId="29a124065b34fc92" providerId="LiveId" clId="{2B234F80-B71A-4086-B718-92D90F076ECB}" dt="2020-09-06T10:25:17.988" v="4095" actId="1076"/>
          <ac:spMkLst>
            <pc:docMk/>
            <pc:sldMk cId="2593428528" sldId="400"/>
            <ac:spMk id="40" creationId="{57B8E86D-680B-437B-9EFE-01F151C7275F}"/>
          </ac:spMkLst>
        </pc:spChg>
        <pc:spChg chg="add mod">
          <ac:chgData name="Jonathan Coles" userId="29a124065b34fc92" providerId="LiveId" clId="{2B234F80-B71A-4086-B718-92D90F076ECB}" dt="2020-09-06T10:25:39.994" v="4096" actId="1076"/>
          <ac:spMkLst>
            <pc:docMk/>
            <pc:sldMk cId="2593428528" sldId="400"/>
            <ac:spMk id="41" creationId="{93CB3D1E-6E0D-44A7-99BF-D435582E65DF}"/>
          </ac:spMkLst>
        </pc:spChg>
        <pc:spChg chg="add mod">
          <ac:chgData name="Jonathan Coles" userId="29a124065b34fc92" providerId="LiveId" clId="{2B234F80-B71A-4086-B718-92D90F076ECB}" dt="2020-09-06T10:18:08.507" v="4068" actId="1076"/>
          <ac:spMkLst>
            <pc:docMk/>
            <pc:sldMk cId="2593428528" sldId="400"/>
            <ac:spMk id="42" creationId="{CE0A67AF-0C09-4485-8B81-F1B11A557BD4}"/>
          </ac:spMkLst>
        </pc:spChg>
        <pc:picChg chg="add mod ord">
          <ac:chgData name="Jonathan Coles" userId="29a124065b34fc92" providerId="LiveId" clId="{2B234F80-B71A-4086-B718-92D90F076ECB}" dt="2020-09-06T10:19:59.683" v="4078" actId="166"/>
          <ac:picMkLst>
            <pc:docMk/>
            <pc:sldMk cId="2593428528" sldId="400"/>
            <ac:picMk id="5" creationId="{24CA9A2C-121D-4A1A-B7FA-5CC2CF8762E4}"/>
          </ac:picMkLst>
        </pc:picChg>
        <pc:picChg chg="add mod">
          <ac:chgData name="Jonathan Coles" userId="29a124065b34fc92" providerId="LiveId" clId="{2B234F80-B71A-4086-B718-92D90F076ECB}" dt="2020-09-06T10:19:14.326" v="4073" actId="1076"/>
          <ac:picMkLst>
            <pc:docMk/>
            <pc:sldMk cId="2593428528" sldId="400"/>
            <ac:picMk id="44" creationId="{FAC9DDF0-E3D2-4919-B13A-34010E88BEFC}"/>
          </ac:picMkLst>
        </pc:picChg>
      </pc:sldChg>
      <pc:sldChg chg="addSp delSp modSp new mod modAnim">
        <pc:chgData name="Jonathan Coles" userId="29a124065b34fc92" providerId="LiveId" clId="{2B234F80-B71A-4086-B718-92D90F076ECB}" dt="2020-09-06T11:04:35.906" v="4712"/>
        <pc:sldMkLst>
          <pc:docMk/>
          <pc:sldMk cId="1817319266" sldId="401"/>
        </pc:sldMkLst>
        <pc:spChg chg="add">
          <ac:chgData name="Jonathan Coles" userId="29a124065b34fc92" providerId="LiveId" clId="{2B234F80-B71A-4086-B718-92D90F076ECB}" dt="2020-09-06T10:26:57.295" v="4098" actId="22"/>
          <ac:spMkLst>
            <pc:docMk/>
            <pc:sldMk cId="1817319266" sldId="401"/>
            <ac:spMk id="3" creationId="{861EC16D-F3F2-4B9E-ABB2-71D622DC369C}"/>
          </ac:spMkLst>
        </pc:spChg>
        <pc:spChg chg="add mod">
          <ac:chgData name="Jonathan Coles" userId="29a124065b34fc92" providerId="LiveId" clId="{2B234F80-B71A-4086-B718-92D90F076ECB}" dt="2020-09-06T10:29:23.431" v="4114" actId="1076"/>
          <ac:spMkLst>
            <pc:docMk/>
            <pc:sldMk cId="1817319266" sldId="401"/>
            <ac:spMk id="4" creationId="{3402B050-F2DA-4BE6-8034-4AFFA78E320D}"/>
          </ac:spMkLst>
        </pc:spChg>
        <pc:spChg chg="add mod">
          <ac:chgData name="Jonathan Coles" userId="29a124065b34fc92" providerId="LiveId" clId="{2B234F80-B71A-4086-B718-92D90F076ECB}" dt="2020-09-06T10:29:08.987" v="4111" actId="20577"/>
          <ac:spMkLst>
            <pc:docMk/>
            <pc:sldMk cId="1817319266" sldId="401"/>
            <ac:spMk id="6" creationId="{B67489F5-B627-4B97-B0F6-6D178038BED7}"/>
          </ac:spMkLst>
        </pc:spChg>
        <pc:spChg chg="add mod">
          <ac:chgData name="Jonathan Coles" userId="29a124065b34fc92" providerId="LiveId" clId="{2B234F80-B71A-4086-B718-92D90F076ECB}" dt="2020-09-06T10:29:25.770" v="4118" actId="20577"/>
          <ac:spMkLst>
            <pc:docMk/>
            <pc:sldMk cId="1817319266" sldId="401"/>
            <ac:spMk id="8" creationId="{F594977D-0214-4980-B0C7-60F12CE4962B}"/>
          </ac:spMkLst>
        </pc:spChg>
        <pc:spChg chg="add mod">
          <ac:chgData name="Jonathan Coles" userId="29a124065b34fc92" providerId="LiveId" clId="{2B234F80-B71A-4086-B718-92D90F076ECB}" dt="2020-09-06T10:29:33.365" v="4124" actId="20577"/>
          <ac:spMkLst>
            <pc:docMk/>
            <pc:sldMk cId="1817319266" sldId="401"/>
            <ac:spMk id="10" creationId="{315BDF9B-1856-4A64-B392-926CE4BB436D}"/>
          </ac:spMkLst>
        </pc:spChg>
        <pc:spChg chg="add mod">
          <ac:chgData name="Jonathan Coles" userId="29a124065b34fc92" providerId="LiveId" clId="{2B234F80-B71A-4086-B718-92D90F076ECB}" dt="2020-09-06T10:29:50.663" v="4129" actId="20577"/>
          <ac:spMkLst>
            <pc:docMk/>
            <pc:sldMk cId="1817319266" sldId="401"/>
            <ac:spMk id="12" creationId="{CEAEA936-5E6F-48FA-8E78-A6BF18013E28}"/>
          </ac:spMkLst>
        </pc:spChg>
        <pc:spChg chg="add mod">
          <ac:chgData name="Jonathan Coles" userId="29a124065b34fc92" providerId="LiveId" clId="{2B234F80-B71A-4086-B718-92D90F076ECB}" dt="2020-09-06T10:30:01.627" v="4135" actId="20577"/>
          <ac:spMkLst>
            <pc:docMk/>
            <pc:sldMk cId="1817319266" sldId="401"/>
            <ac:spMk id="14" creationId="{AC1EAC22-AC1A-4B1E-B59C-18B1FA9CB7F6}"/>
          </ac:spMkLst>
        </pc:spChg>
        <pc:spChg chg="add mod">
          <ac:chgData name="Jonathan Coles" userId="29a124065b34fc92" providerId="LiveId" clId="{2B234F80-B71A-4086-B718-92D90F076ECB}" dt="2020-09-06T10:30:09.148" v="4142" actId="20577"/>
          <ac:spMkLst>
            <pc:docMk/>
            <pc:sldMk cId="1817319266" sldId="401"/>
            <ac:spMk id="16" creationId="{344D2196-6B9A-447E-B5EA-AA6D4BB05102}"/>
          </ac:spMkLst>
        </pc:spChg>
        <pc:spChg chg="add mod">
          <ac:chgData name="Jonathan Coles" userId="29a124065b34fc92" providerId="LiveId" clId="{2B234F80-B71A-4086-B718-92D90F076ECB}" dt="2020-09-06T10:30:19.639" v="4146" actId="20577"/>
          <ac:spMkLst>
            <pc:docMk/>
            <pc:sldMk cId="1817319266" sldId="401"/>
            <ac:spMk id="18" creationId="{D67A8FA9-945E-4494-ACA8-7EE660D475B8}"/>
          </ac:spMkLst>
        </pc:spChg>
        <pc:spChg chg="add del mod">
          <ac:chgData name="Jonathan Coles" userId="29a124065b34fc92" providerId="LiveId" clId="{2B234F80-B71A-4086-B718-92D90F076ECB}" dt="2020-09-06T10:31:18.726" v="4160"/>
          <ac:spMkLst>
            <pc:docMk/>
            <pc:sldMk cId="1817319266" sldId="401"/>
            <ac:spMk id="19" creationId="{2775B5BB-D364-48F4-85C1-1F0FC2F5073D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21" creationId="{1EBB30E6-59DA-435E-B2DE-F41E6F9DF4DD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23" creationId="{E376DD0D-E62F-4AA1-99B8-5F630BF6C76A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25" creationId="{1F51E5FD-A44C-4325-B2D3-C2AE1491461B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27" creationId="{F110C985-0FDA-4598-802E-6E2ECC7168F5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29" creationId="{6586A904-BFF7-45D7-A734-1B5386F4D2CF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31" creationId="{89DB67E3-E07C-4E74-87BC-D76E3984D271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33" creationId="{80AA066A-555A-4751-8FC4-AF68B056A33D}"/>
          </ac:spMkLst>
        </pc:spChg>
        <pc:spChg chg="add del mod">
          <ac:chgData name="Jonathan Coles" userId="29a124065b34fc92" providerId="LiveId" clId="{2B234F80-B71A-4086-B718-92D90F076ECB}" dt="2020-09-06T10:36:22.053" v="4186" actId="478"/>
          <ac:spMkLst>
            <pc:docMk/>
            <pc:sldMk cId="1817319266" sldId="401"/>
            <ac:spMk id="35" creationId="{804F9F6E-16E6-40B0-90F8-79A4E4013620}"/>
          </ac:spMkLst>
        </pc:spChg>
        <pc:spChg chg="add mod">
          <ac:chgData name="Jonathan Coles" userId="29a124065b34fc92" providerId="LiveId" clId="{2B234F80-B71A-4086-B718-92D90F076ECB}" dt="2020-09-06T10:36:43.648" v="4190" actId="1076"/>
          <ac:spMkLst>
            <pc:docMk/>
            <pc:sldMk cId="1817319266" sldId="401"/>
            <ac:spMk id="36" creationId="{9A005B66-0E28-4365-BBC8-C792805A24A4}"/>
          </ac:spMkLst>
        </pc:spChg>
        <pc:spChg chg="add mod">
          <ac:chgData name="Jonathan Coles" userId="29a124065b34fc92" providerId="LiveId" clId="{2B234F80-B71A-4086-B718-92D90F076ECB}" dt="2020-09-06T10:38:37.567" v="4206" actId="1076"/>
          <ac:spMkLst>
            <pc:docMk/>
            <pc:sldMk cId="1817319266" sldId="401"/>
            <ac:spMk id="37" creationId="{E360F122-383E-49B1-B01E-4E84D000FB7B}"/>
          </ac:spMkLst>
        </pc:spChg>
        <pc:spChg chg="add mod">
          <ac:chgData name="Jonathan Coles" userId="29a124065b34fc92" providerId="LiveId" clId="{2B234F80-B71A-4086-B718-92D90F076ECB}" dt="2020-09-06T10:38:18.513" v="4205" actId="1076"/>
          <ac:spMkLst>
            <pc:docMk/>
            <pc:sldMk cId="1817319266" sldId="401"/>
            <ac:spMk id="38" creationId="{37631C6D-614E-4928-96BD-59566DE82FC6}"/>
          </ac:spMkLst>
        </pc:spChg>
        <pc:spChg chg="add mod">
          <ac:chgData name="Jonathan Coles" userId="29a124065b34fc92" providerId="LiveId" clId="{2B234F80-B71A-4086-B718-92D90F076ECB}" dt="2020-09-06T10:40:07.012" v="4217" actId="1076"/>
          <ac:spMkLst>
            <pc:docMk/>
            <pc:sldMk cId="1817319266" sldId="401"/>
            <ac:spMk id="39" creationId="{42D1563D-0D50-4980-9397-A5A15186228A}"/>
          </ac:spMkLst>
        </pc:spChg>
        <pc:picChg chg="add mod">
          <ac:chgData name="Jonathan Coles" userId="29a124065b34fc92" providerId="LiveId" clId="{2B234F80-B71A-4086-B718-92D90F076ECB}" dt="2020-09-06T10:41:48.684" v="4232" actId="14100"/>
          <ac:picMkLst>
            <pc:docMk/>
            <pc:sldMk cId="1817319266" sldId="401"/>
            <ac:picMk id="41" creationId="{1CFCE949-1D36-440D-B2E4-D73160CBC67E}"/>
          </ac:picMkLst>
        </pc:picChg>
        <pc:picChg chg="add mod">
          <ac:chgData name="Jonathan Coles" userId="29a124065b34fc92" providerId="LiveId" clId="{2B234F80-B71A-4086-B718-92D90F076ECB}" dt="2020-09-06T10:42:22.794" v="4237" actId="962"/>
          <ac:picMkLst>
            <pc:docMk/>
            <pc:sldMk cId="1817319266" sldId="401"/>
            <ac:picMk id="43" creationId="{916D0898-9878-4B1B-89A3-2BBA69767B97}"/>
          </ac:picMkLst>
        </pc:picChg>
      </pc:sldChg>
      <pc:sldChg chg="addSp modSp new mod modAnim">
        <pc:chgData name="Jonathan Coles" userId="29a124065b34fc92" providerId="LiveId" clId="{2B234F80-B71A-4086-B718-92D90F076ECB}" dt="2020-09-06T11:02:36.288" v="4711" actId="1076"/>
        <pc:sldMkLst>
          <pc:docMk/>
          <pc:sldMk cId="2777264505" sldId="402"/>
        </pc:sldMkLst>
        <pc:spChg chg="mod">
          <ac:chgData name="Jonathan Coles" userId="29a124065b34fc92" providerId="LiveId" clId="{2B234F80-B71A-4086-B718-92D90F076ECB}" dt="2020-09-06T10:48:30.618" v="4422" actId="20577"/>
          <ac:spMkLst>
            <pc:docMk/>
            <pc:sldMk cId="2777264505" sldId="402"/>
            <ac:spMk id="5" creationId="{31DE7B8E-E96C-4FCB-BACA-200CD37824D9}"/>
          </ac:spMkLst>
        </pc:spChg>
        <pc:spChg chg="add mod">
          <ac:chgData name="Jonathan Coles" userId="29a124065b34fc92" providerId="LiveId" clId="{2B234F80-B71A-4086-B718-92D90F076ECB}" dt="2020-09-06T10:48:08.128" v="4398" actId="20577"/>
          <ac:spMkLst>
            <pc:docMk/>
            <pc:sldMk cId="2777264505" sldId="402"/>
            <ac:spMk id="7" creationId="{CD737737-62EB-48C0-A11A-FF41618BC800}"/>
          </ac:spMkLst>
        </pc:spChg>
        <pc:spChg chg="add mod">
          <ac:chgData name="Jonathan Coles" userId="29a124065b34fc92" providerId="LiveId" clId="{2B234F80-B71A-4086-B718-92D90F076ECB}" dt="2020-09-06T11:02:32.687" v="4710" actId="20577"/>
          <ac:spMkLst>
            <pc:docMk/>
            <pc:sldMk cId="2777264505" sldId="402"/>
            <ac:spMk id="9" creationId="{EDA6BBF3-310B-422D-B926-3C6D12AE3026}"/>
          </ac:spMkLst>
        </pc:spChg>
        <pc:spChg chg="add mod">
          <ac:chgData name="Jonathan Coles" userId="29a124065b34fc92" providerId="LiveId" clId="{2B234F80-B71A-4086-B718-92D90F076ECB}" dt="2020-09-06T10:50:22.940" v="4643" actId="20577"/>
          <ac:spMkLst>
            <pc:docMk/>
            <pc:sldMk cId="2777264505" sldId="402"/>
            <ac:spMk id="11" creationId="{195D6D26-D292-4353-BD1B-3058A668AF6B}"/>
          </ac:spMkLst>
        </pc:spChg>
        <pc:spChg chg="add mod">
          <ac:chgData name="Jonathan Coles" userId="29a124065b34fc92" providerId="LiveId" clId="{2B234F80-B71A-4086-B718-92D90F076ECB}" dt="2020-09-06T10:51:26.344" v="4650" actId="1076"/>
          <ac:spMkLst>
            <pc:docMk/>
            <pc:sldMk cId="2777264505" sldId="402"/>
            <ac:spMk id="14" creationId="{738E8CBA-3902-4EEC-AA15-5505544AF243}"/>
          </ac:spMkLst>
        </pc:spChg>
        <pc:spChg chg="add mod">
          <ac:chgData name="Jonathan Coles" userId="29a124065b34fc92" providerId="LiveId" clId="{2B234F80-B71A-4086-B718-92D90F076ECB}" dt="2020-09-06T10:52:19.140" v="4655" actId="1076"/>
          <ac:spMkLst>
            <pc:docMk/>
            <pc:sldMk cId="2777264505" sldId="402"/>
            <ac:spMk id="15" creationId="{5D4A3F8A-E5F6-4A01-BF39-F5CBB7BBB5CA}"/>
          </ac:spMkLst>
        </pc:spChg>
        <pc:grpChg chg="add mod">
          <ac:chgData name="Jonathan Coles" userId="29a124065b34fc92" providerId="LiveId" clId="{2B234F80-B71A-4086-B718-92D90F076ECB}" dt="2020-09-06T10:45:02.342" v="4246"/>
          <ac:grpSpMkLst>
            <pc:docMk/>
            <pc:sldMk cId="2777264505" sldId="402"/>
            <ac:grpSpMk id="2" creationId="{0CA86E5F-A26F-4736-98C1-8B2BE2291F20}"/>
          </ac:grpSpMkLst>
        </pc:grpChg>
        <pc:picChg chg="mod">
          <ac:chgData name="Jonathan Coles" userId="29a124065b34fc92" providerId="LiveId" clId="{2B234F80-B71A-4086-B718-92D90F076ECB}" dt="2020-09-06T10:45:02.342" v="4246"/>
          <ac:picMkLst>
            <pc:docMk/>
            <pc:sldMk cId="2777264505" sldId="402"/>
            <ac:picMk id="3" creationId="{AD069241-9941-4E7F-BFB1-C5E581B79834}"/>
          </ac:picMkLst>
        </pc:picChg>
        <pc:picChg chg="mod">
          <ac:chgData name="Jonathan Coles" userId="29a124065b34fc92" providerId="LiveId" clId="{2B234F80-B71A-4086-B718-92D90F076ECB}" dt="2020-09-06T10:45:02.342" v="4246"/>
          <ac:picMkLst>
            <pc:docMk/>
            <pc:sldMk cId="2777264505" sldId="402"/>
            <ac:picMk id="4" creationId="{B8C1641C-B517-436F-980C-30A3661595F7}"/>
          </ac:picMkLst>
        </pc:picChg>
        <pc:picChg chg="add mod">
          <ac:chgData name="Jonathan Coles" userId="29a124065b34fc92" providerId="LiveId" clId="{2B234F80-B71A-4086-B718-92D90F076ECB}" dt="2020-09-06T11:02:36.288" v="4711" actId="1076"/>
          <ac:picMkLst>
            <pc:docMk/>
            <pc:sldMk cId="2777264505" sldId="402"/>
            <ac:picMk id="12" creationId="{B449E9F2-7000-46EE-8291-ACD7F6B5B492}"/>
          </ac:picMkLst>
        </pc:picChg>
        <pc:picChg chg="add mod">
          <ac:chgData name="Jonathan Coles" userId="29a124065b34fc92" providerId="LiveId" clId="{2B234F80-B71A-4086-B718-92D90F076ECB}" dt="2020-09-06T10:50:59.703" v="4648" actId="1076"/>
          <ac:picMkLst>
            <pc:docMk/>
            <pc:sldMk cId="2777264505" sldId="402"/>
            <ac:picMk id="13" creationId="{CB56BA67-4775-4B01-B9E1-84724931D4FA}"/>
          </ac:picMkLst>
        </pc:picChg>
        <pc:picChg chg="add mod">
          <ac:chgData name="Jonathan Coles" userId="29a124065b34fc92" providerId="LiveId" clId="{2B234F80-B71A-4086-B718-92D90F076ECB}" dt="2020-09-06T10:53:35.494" v="4660" actId="1076"/>
          <ac:picMkLst>
            <pc:docMk/>
            <pc:sldMk cId="2777264505" sldId="402"/>
            <ac:picMk id="16" creationId="{208CD1DE-7DB5-4108-A635-94F35F082F7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3606586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Teaching point: adverbs and adverbial phrases are both adverbials – adverbials are words or phrases that modify a noun and provide the </a:t>
            </a:r>
            <a:r>
              <a:rPr lang="en-US"/>
              <a:t>information outlined above.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2822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Clauses are distinct from phrases in that phrases are groups of words that do not contain a subject AND a verb. They may contain a subject or a verb, but never both.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3922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AG title">
  <p:cSld name="SPAG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7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619805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body" idx="2"/>
          </p:nvPr>
        </p:nvSpPr>
        <p:spPr>
          <a:xfrm>
            <a:off x="3463925" y="346075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28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0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0"/>
          <p:cNvSpPr txBox="1"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40" name="Google Shape;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3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7" name="Google Shape;47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aphicFrame>
        <p:nvGraphicFramePr>
          <p:cNvPr id="51" name="Google Shape;51;p31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52" name="Google Shape;52;p31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5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 b="0" i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4" name="Google Shape;5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ok cover write check">
  <p:cSld name="Look cover write chec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" name="Google Shape;57;p32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58" name="Google Shape;58;p32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9" name="Google Shape;59;p32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page" type="obj">
  <p:cSld name="OBJEC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3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1" name="Google Shape;7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page">
  <p:cSld name="Question pag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6" name="Google Shape;7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b="1" dirty="0">
                <a:latin typeface="Muli" panose="02000503040000020004" pitchFamily="2" charset="0"/>
                <a:sym typeface="Arial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Use of commas to clarify meaning or avoid ambiguity</a:t>
            </a:r>
            <a:endParaRPr lang="en-GB" sz="1800" dirty="0">
              <a:effectLst/>
              <a:latin typeface="Muli" panose="02000503040000020004" pitchFamily="2" charset="0"/>
              <a:ea typeface="Calibri" panose="020F0502020204030204" pitchFamily="34" charset="0"/>
            </a:endParaRPr>
          </a:p>
          <a:p>
            <a:r>
              <a:rPr lang="en-GB" dirty="0">
                <a:latin typeface="Muli" panose="02000503040000020004" pitchFamily="2" charset="0"/>
                <a:sym typeface="Arial"/>
              </a:rPr>
              <a:t>Key vocabulary: clause, phrase</a:t>
            </a:r>
            <a:endParaRPr dirty="0">
              <a:latin typeface="Muli" panose="02000503040000020004" pitchFamily="2" charset="0"/>
            </a:endParaRPr>
          </a:p>
        </p:txBody>
      </p:sp>
      <p:sp>
        <p:nvSpPr>
          <p:cNvPr id="135" name="Google Shape;135;p1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r>
              <a:rPr lang="en-GB" dirty="0">
                <a:latin typeface="Muli" panose="02000503040000020004" pitchFamily="2" charset="0"/>
                <a:ea typeface="Calibri" panose="020F0502020204030204" pitchFamily="34" charset="0"/>
              </a:rPr>
              <a:t>Identifying clauses and phrases at the start of sentences and embedded within sentences</a:t>
            </a:r>
            <a:endParaRPr lang="en-GB" dirty="0">
              <a:effectLst/>
              <a:latin typeface="Muli" panose="02000503040000020004" pitchFamily="2" charset="0"/>
              <a:ea typeface="Calibri" panose="020F0502020204030204" pitchFamily="34" charset="0"/>
            </a:endParaRPr>
          </a:p>
        </p:txBody>
      </p:sp>
      <p:sp>
        <p:nvSpPr>
          <p:cNvPr id="136" name="Google Shape;136;p1"/>
          <p:cNvSpPr txBox="1">
            <a:spLocks noGrp="1"/>
          </p:cNvSpPr>
          <p:nvPr>
            <p:ph type="body" idx="2"/>
          </p:nvPr>
        </p:nvSpPr>
        <p:spPr>
          <a:xfrm>
            <a:off x="3716248" y="3455572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dirty="0">
                <a:latin typeface="Muli" panose="02000503040000020004" pitchFamily="2" charset="0"/>
              </a:rPr>
              <a:t>Stage 5 Punctuation 2.1-2.2</a:t>
            </a:r>
            <a:endParaRPr dirty="0">
              <a:latin typeface="Muli" panose="020005030400000200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FC941E7-8C51-420A-9227-487B7B93B987}"/>
              </a:ext>
            </a:extLst>
          </p:cNvPr>
          <p:cNvSpPr txBox="1"/>
          <p:nvPr/>
        </p:nvSpPr>
        <p:spPr>
          <a:xfrm>
            <a:off x="268994" y="1233477"/>
            <a:ext cx="1183487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Adverbs (single words) and adverbial phrases (more than one word) tell us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how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,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how often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,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where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or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when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something happened.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Adverbial phrases can also tell us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why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something happened.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F97E3A7-A270-4C0D-8D3B-5DEE847CE9E8}"/>
              </a:ext>
            </a:extLst>
          </p:cNvPr>
          <p:cNvSpPr txBox="1"/>
          <p:nvPr/>
        </p:nvSpPr>
        <p:spPr>
          <a:xfrm>
            <a:off x="268994" y="5199948"/>
            <a:ext cx="11178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>
                <a:solidFill>
                  <a:srgbClr val="7030A0"/>
                </a:solidFill>
                <a:latin typeface="OpenDyslexicAlta" panose="00000500000000000000" pitchFamily="50" charset="0"/>
              </a:rPr>
              <a:t>To beat the traffic, </a:t>
            </a:r>
            <a:r>
              <a:rPr lang="en-US" sz="3200" i="1" dirty="0">
                <a:solidFill>
                  <a:schemeClr val="tx1"/>
                </a:solidFill>
                <a:latin typeface="OpenDyslexicAlta" panose="00000500000000000000" pitchFamily="50" charset="0"/>
              </a:rPr>
              <a:t>the teacher left for work early.</a:t>
            </a:r>
            <a:endParaRPr lang="en-GB" sz="3200" i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xmlns="" id="{EB906541-04E4-47E7-BCEB-1DCCC9194489}"/>
              </a:ext>
            </a:extLst>
          </p:cNvPr>
          <p:cNvSpPr/>
          <p:nvPr/>
        </p:nvSpPr>
        <p:spPr>
          <a:xfrm>
            <a:off x="4880472" y="4280465"/>
            <a:ext cx="1751682" cy="9194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4E5D0E-56FC-4A97-9284-4CCE8594D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106432" y="5928994"/>
            <a:ext cx="2525722" cy="6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3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3E3784AA-D062-496F-8D5A-885ADA40161D}"/>
              </a:ext>
            </a:extLst>
          </p:cNvPr>
          <p:cNvGrpSpPr/>
          <p:nvPr/>
        </p:nvGrpSpPr>
        <p:grpSpPr>
          <a:xfrm>
            <a:off x="0" y="308800"/>
            <a:ext cx="8112708" cy="1375472"/>
            <a:chOff x="5804896" y="5599416"/>
            <a:chExt cx="4741797" cy="1302124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8A3173B3-20FB-4ECD-89DD-F82405C206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9367947" y="6034848"/>
              <a:ext cx="1178746" cy="86669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833E6FEB-6112-48E1-A53C-BF9F8D5502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5804896" y="5599416"/>
              <a:ext cx="4359791" cy="1073918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E949D618-8E77-455C-8B32-4F10D4C59E23}"/>
                </a:ext>
              </a:extLst>
            </p:cNvPr>
            <p:cNvSpPr txBox="1"/>
            <p:nvPr/>
          </p:nvSpPr>
          <p:spPr>
            <a:xfrm>
              <a:off x="6507497" y="5739784"/>
              <a:ext cx="3171007" cy="728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Ruth has written this sentence. What is missing?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D27B8B2-4D84-4821-9566-1D44728CD5AE}"/>
              </a:ext>
            </a:extLst>
          </p:cNvPr>
          <p:cNvSpPr txBox="1"/>
          <p:nvPr/>
        </p:nvSpPr>
        <p:spPr>
          <a:xfrm>
            <a:off x="252219" y="2060141"/>
            <a:ext cx="11178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Tomorrow morning I will go bowling.  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9" name="Picture 8" descr="A picture containing table, drawing, light&#10;&#10;Description automatically generated">
            <a:extLst>
              <a:ext uri="{FF2B5EF4-FFF2-40B4-BE49-F238E27FC236}">
                <a16:creationId xmlns:a16="http://schemas.microsoft.com/office/drawing/2014/main" xmlns="" id="{D14C3D57-D554-48D9-AC05-E91EFA0A33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7136" y="3638344"/>
            <a:ext cx="734828" cy="2217227"/>
          </a:xfrm>
          <a:prstGeom prst="rect">
            <a:avLst/>
          </a:prstGeom>
        </p:spPr>
      </p:pic>
      <p:pic>
        <p:nvPicPr>
          <p:cNvPr id="11" name="Picture 10" descr="A picture containing table, drawing, light&#10;&#10;Description automatically generated">
            <a:extLst>
              <a:ext uri="{FF2B5EF4-FFF2-40B4-BE49-F238E27FC236}">
                <a16:creationId xmlns:a16="http://schemas.microsoft.com/office/drawing/2014/main" xmlns="" id="{9156A6E8-0766-4525-ADF7-0E8306EBBA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593024">
            <a:off x="10441743" y="4265068"/>
            <a:ext cx="734828" cy="22172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32ADA9C-BD6B-44D2-94A2-405A2E96EBFC}"/>
              </a:ext>
            </a:extLst>
          </p:cNvPr>
          <p:cNvSpPr txBox="1"/>
          <p:nvPr/>
        </p:nvSpPr>
        <p:spPr>
          <a:xfrm>
            <a:off x="4327852" y="1998585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1d">
            <a:extLst>
              <a:ext uri="{FF2B5EF4-FFF2-40B4-BE49-F238E27FC236}">
                <a16:creationId xmlns:a16="http://schemas.microsoft.com/office/drawing/2014/main" xmlns="" id="{3DF4254C-EA78-48D6-AB90-5EF8A34917A9}"/>
              </a:ext>
            </a:extLst>
          </p:cNvPr>
          <p:cNvSpPr/>
          <p:nvPr/>
        </p:nvSpPr>
        <p:spPr>
          <a:xfrm>
            <a:off x="367955" y="2962176"/>
            <a:ext cx="8272611" cy="356956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‘Tomorrow morning’ is an adverbial phrase, telling us when Ruth will go bowling.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It is a 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fronted adverbial </a:t>
            </a: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in this sentence as it appears before the verb (‘go’).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place a </a:t>
            </a:r>
            <a:r>
              <a:rPr lang="en-US" sz="24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comma</a:t>
            </a: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after the fronted adverbial to connect it to the rest of the sentence.</a:t>
            </a:r>
          </a:p>
        </p:txBody>
      </p:sp>
    </p:spTree>
    <p:extLst>
      <p:ext uri="{BB962C8B-B14F-4D97-AF65-F5344CB8AC3E}">
        <p14:creationId xmlns:p14="http://schemas.microsoft.com/office/powerpoint/2010/main" val="1858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749D30D2-6A89-442B-BFE1-01C98F611C4F}"/>
              </a:ext>
            </a:extLst>
          </p:cNvPr>
          <p:cNvGrpSpPr/>
          <p:nvPr/>
        </p:nvGrpSpPr>
        <p:grpSpPr>
          <a:xfrm>
            <a:off x="-1" y="308800"/>
            <a:ext cx="8112710" cy="1789461"/>
            <a:chOff x="5804895" y="5599416"/>
            <a:chExt cx="4741798" cy="1694037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5CA5404D-2930-40EE-95AF-D4D8944CAD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9367947" y="6426761"/>
              <a:ext cx="1178746" cy="86669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2DB362BC-CD2C-4C93-9EE3-2A4A88E2E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5804895" y="5599416"/>
              <a:ext cx="4359791" cy="1553669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7956F714-16B1-4F61-842A-CC53ADE1F6B0}"/>
                </a:ext>
              </a:extLst>
            </p:cNvPr>
            <p:cNvSpPr txBox="1"/>
            <p:nvPr/>
          </p:nvSpPr>
          <p:spPr>
            <a:xfrm>
              <a:off x="6507497" y="5739784"/>
              <a:ext cx="3171007" cy="1048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Can you spot the fronted adverbials in these sentences?</a:t>
              </a:r>
            </a:p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commas?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B753CAF-54D1-4AAE-AC7A-B92A83EE1FE2}"/>
              </a:ext>
            </a:extLst>
          </p:cNvPr>
          <p:cNvSpPr txBox="1"/>
          <p:nvPr/>
        </p:nvSpPr>
        <p:spPr>
          <a:xfrm>
            <a:off x="506757" y="2675660"/>
            <a:ext cx="9904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Running at top speed Jamal caught the bus. 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6B976B0-7643-49BF-A985-8C4A114FD485}"/>
              </a:ext>
            </a:extLst>
          </p:cNvPr>
          <p:cNvSpPr txBox="1"/>
          <p:nvPr/>
        </p:nvSpPr>
        <p:spPr>
          <a:xfrm>
            <a:off x="506756" y="4615627"/>
            <a:ext cx="110609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Eating as quickly as she could Yasmin finished her lunch and went to play.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cxnSp>
        <p:nvCxnSpPr>
          <p:cNvPr id="8" name="1a">
            <a:extLst>
              <a:ext uri="{FF2B5EF4-FFF2-40B4-BE49-F238E27FC236}">
                <a16:creationId xmlns:a16="http://schemas.microsoft.com/office/drawing/2014/main" xmlns="" id="{3C9AF8CC-99D2-4CCC-8029-4672B4FD0657}"/>
              </a:ext>
            </a:extLst>
          </p:cNvPr>
          <p:cNvCxnSpPr>
            <a:cxnSpLocks/>
          </p:cNvCxnSpPr>
          <p:nvPr/>
        </p:nvCxnSpPr>
        <p:spPr>
          <a:xfrm>
            <a:off x="594911" y="3248150"/>
            <a:ext cx="4594034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a">
            <a:extLst>
              <a:ext uri="{FF2B5EF4-FFF2-40B4-BE49-F238E27FC236}">
                <a16:creationId xmlns:a16="http://schemas.microsoft.com/office/drawing/2014/main" xmlns="" id="{E4DBE213-6C5E-4D61-9564-9D05355C43BF}"/>
              </a:ext>
            </a:extLst>
          </p:cNvPr>
          <p:cNvCxnSpPr>
            <a:cxnSpLocks/>
          </p:cNvCxnSpPr>
          <p:nvPr/>
        </p:nvCxnSpPr>
        <p:spPr>
          <a:xfrm>
            <a:off x="594911" y="5154236"/>
            <a:ext cx="650944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0F14032-8A38-445F-A5C6-048974C59791}"/>
              </a:ext>
            </a:extLst>
          </p:cNvPr>
          <p:cNvSpPr txBox="1"/>
          <p:nvPr/>
        </p:nvSpPr>
        <p:spPr>
          <a:xfrm>
            <a:off x="5106033" y="2614104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95F20F6-C90D-47E9-B63A-5E691E1D93A5}"/>
              </a:ext>
            </a:extLst>
          </p:cNvPr>
          <p:cNvSpPr txBox="1"/>
          <p:nvPr/>
        </p:nvSpPr>
        <p:spPr>
          <a:xfrm>
            <a:off x="7016101" y="4565207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1">
            <a:extLst>
              <a:ext uri="{FF2B5EF4-FFF2-40B4-BE49-F238E27FC236}">
                <a16:creationId xmlns:a16="http://schemas.microsoft.com/office/drawing/2014/main" xmlns="" id="{F8121559-15BC-4C1C-97F8-5AEFE8E82431}"/>
              </a:ext>
            </a:extLst>
          </p:cNvPr>
          <p:cNvSpPr/>
          <p:nvPr/>
        </p:nvSpPr>
        <p:spPr>
          <a:xfrm>
            <a:off x="9771538" y="3248150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8" name="1">
            <a:extLst>
              <a:ext uri="{FF2B5EF4-FFF2-40B4-BE49-F238E27FC236}">
                <a16:creationId xmlns:a16="http://schemas.microsoft.com/office/drawing/2014/main" xmlns="" id="{1188D6D4-81C8-44F8-B6D4-88103A971875}"/>
              </a:ext>
            </a:extLst>
          </p:cNvPr>
          <p:cNvSpPr/>
          <p:nvPr/>
        </p:nvSpPr>
        <p:spPr>
          <a:xfrm>
            <a:off x="9771538" y="5257126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69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70B52D08-6BDD-400B-A576-100095E96F84}"/>
              </a:ext>
            </a:extLst>
          </p:cNvPr>
          <p:cNvCxnSpPr/>
          <p:nvPr/>
        </p:nvCxnSpPr>
        <p:spPr>
          <a:xfrm flipH="1" flipV="1">
            <a:off x="6720289" y="4472848"/>
            <a:ext cx="958468" cy="490803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627F5A5-239B-4902-AEAA-9398092E0824}"/>
              </a:ext>
            </a:extLst>
          </p:cNvPr>
          <p:cNvSpPr txBox="1"/>
          <p:nvPr/>
        </p:nvSpPr>
        <p:spPr>
          <a:xfrm>
            <a:off x="268994" y="1233477"/>
            <a:ext cx="1183487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Sometimes, we can place a clause (a group of words containing a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subject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AND 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verb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) 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at the start of a sentence.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89D13AA-10B9-46C0-A06D-040EFCC59ECC}"/>
              </a:ext>
            </a:extLst>
          </p:cNvPr>
          <p:cNvSpPr txBox="1"/>
          <p:nvPr/>
        </p:nvSpPr>
        <p:spPr>
          <a:xfrm>
            <a:off x="775770" y="4054864"/>
            <a:ext cx="11178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>
                <a:solidFill>
                  <a:srgbClr val="0070C0"/>
                </a:solidFill>
                <a:latin typeface="OpenDyslexicAlta" panose="00000500000000000000" pitchFamily="50" charset="0"/>
              </a:rPr>
              <a:t>Although he was unhappy, </a:t>
            </a:r>
            <a:r>
              <a:rPr lang="en-US" sz="3200" i="1" dirty="0">
                <a:solidFill>
                  <a:schemeClr val="tx1"/>
                </a:solidFill>
                <a:latin typeface="OpenDyslexicAlta" panose="00000500000000000000" pitchFamily="50" charset="0"/>
              </a:rPr>
              <a:t>he agreed to hold the centipede</a:t>
            </a:r>
            <a:r>
              <a:rPr lang="en-US" sz="3200" i="1" dirty="0">
                <a:solidFill>
                  <a:srgbClr val="0070C0"/>
                </a:solidFill>
                <a:latin typeface="OpenDyslexicAlta" panose="00000500000000000000" pitchFamily="50" charset="0"/>
              </a:rPr>
              <a:t>.</a:t>
            </a:r>
            <a:endParaRPr lang="en-GB" sz="3200" i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7" name="Picture 6" descr="A picture containing bottle&#10;&#10;Description automatically generated">
            <a:extLst>
              <a:ext uri="{FF2B5EF4-FFF2-40B4-BE49-F238E27FC236}">
                <a16:creationId xmlns:a16="http://schemas.microsoft.com/office/drawing/2014/main" xmlns="" id="{562627B9-FD31-4606-AA2F-AA9B4B2B6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92" y="5132082"/>
            <a:ext cx="1515929" cy="1435891"/>
          </a:xfrm>
          <a:prstGeom prst="rect">
            <a:avLst/>
          </a:prstGeom>
        </p:spPr>
      </p:pic>
      <p:sp>
        <p:nvSpPr>
          <p:cNvPr id="8" name="1d">
            <a:extLst>
              <a:ext uri="{FF2B5EF4-FFF2-40B4-BE49-F238E27FC236}">
                <a16:creationId xmlns:a16="http://schemas.microsoft.com/office/drawing/2014/main" xmlns="" id="{09442087-C38E-4AF3-A9F5-0E8C73B1B7FD}"/>
              </a:ext>
            </a:extLst>
          </p:cNvPr>
          <p:cNvSpPr/>
          <p:nvPr/>
        </p:nvSpPr>
        <p:spPr>
          <a:xfrm>
            <a:off x="7360919" y="4754880"/>
            <a:ext cx="4593335" cy="186308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Notice how we still need the comma to connect the clause to the rest of the sentence.</a:t>
            </a:r>
          </a:p>
        </p:txBody>
      </p:sp>
    </p:spTree>
    <p:extLst>
      <p:ext uri="{BB962C8B-B14F-4D97-AF65-F5344CB8AC3E}">
        <p14:creationId xmlns:p14="http://schemas.microsoft.com/office/powerpoint/2010/main" val="396642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585B4835-F3C0-4E3A-8728-C7C1A77F8841}"/>
              </a:ext>
            </a:extLst>
          </p:cNvPr>
          <p:cNvSpPr/>
          <p:nvPr/>
        </p:nvSpPr>
        <p:spPr>
          <a:xfrm>
            <a:off x="277398" y="271282"/>
            <a:ext cx="5682727" cy="130413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Add commas to these sentences.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4039FDC-2220-4409-BE77-1358422624C2}"/>
              </a:ext>
            </a:extLst>
          </p:cNvPr>
          <p:cNvSpPr txBox="1"/>
          <p:nvPr/>
        </p:nvSpPr>
        <p:spPr>
          <a:xfrm>
            <a:off x="506755" y="1972676"/>
            <a:ext cx="11178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After a while the Tyrannosaurus finished devouring its prey.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A32E1F5-76F4-4030-84CD-2AE9960F1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4749" y="1575412"/>
            <a:ext cx="1915650" cy="16307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DE6FE97-A2E6-4FE7-B0F5-7D1498027B89}"/>
              </a:ext>
            </a:extLst>
          </p:cNvPr>
          <p:cNvSpPr txBox="1"/>
          <p:nvPr/>
        </p:nvSpPr>
        <p:spPr>
          <a:xfrm>
            <a:off x="506755" y="3808107"/>
            <a:ext cx="11178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When he had read the book he was asked to write a review.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24F1B42-98D1-4CA8-A3EA-D4D72C13760E}"/>
              </a:ext>
            </a:extLst>
          </p:cNvPr>
          <p:cNvSpPr txBox="1"/>
          <p:nvPr/>
        </p:nvSpPr>
        <p:spPr>
          <a:xfrm>
            <a:off x="506755" y="5509500"/>
            <a:ext cx="11178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Suddenly a noise came from out of nowhere.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1">
            <a:extLst>
              <a:ext uri="{FF2B5EF4-FFF2-40B4-BE49-F238E27FC236}">
                <a16:creationId xmlns:a16="http://schemas.microsoft.com/office/drawing/2014/main" xmlns="" id="{2E7D353B-DD79-4F34-979B-80D680D1A2EF}"/>
              </a:ext>
            </a:extLst>
          </p:cNvPr>
          <p:cNvSpPr/>
          <p:nvPr/>
        </p:nvSpPr>
        <p:spPr>
          <a:xfrm>
            <a:off x="5265640" y="2718571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2">
            <a:extLst>
              <a:ext uri="{FF2B5EF4-FFF2-40B4-BE49-F238E27FC236}">
                <a16:creationId xmlns:a16="http://schemas.microsoft.com/office/drawing/2014/main" xmlns="" id="{34699507-FF38-4CE2-BE17-F824A1D1BA30}"/>
              </a:ext>
            </a:extLst>
          </p:cNvPr>
          <p:cNvSpPr/>
          <p:nvPr/>
        </p:nvSpPr>
        <p:spPr>
          <a:xfrm>
            <a:off x="4417341" y="4590903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3">
            <a:extLst>
              <a:ext uri="{FF2B5EF4-FFF2-40B4-BE49-F238E27FC236}">
                <a16:creationId xmlns:a16="http://schemas.microsoft.com/office/drawing/2014/main" xmlns="" id="{2EF22E2F-A7DA-4BE2-BDBD-3A2766405E8B}"/>
              </a:ext>
            </a:extLst>
          </p:cNvPr>
          <p:cNvSpPr/>
          <p:nvPr/>
        </p:nvSpPr>
        <p:spPr>
          <a:xfrm>
            <a:off x="10842574" y="5801887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3a">
            <a:extLst>
              <a:ext uri="{FF2B5EF4-FFF2-40B4-BE49-F238E27FC236}">
                <a16:creationId xmlns:a16="http://schemas.microsoft.com/office/drawing/2014/main" xmlns="" id="{DE8C13BB-6BD0-4837-82C0-5F09219BB84B}"/>
              </a:ext>
            </a:extLst>
          </p:cNvPr>
          <p:cNvSpPr txBox="1"/>
          <p:nvPr/>
        </p:nvSpPr>
        <p:spPr>
          <a:xfrm>
            <a:off x="2373850" y="5447944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2a">
            <a:extLst>
              <a:ext uri="{FF2B5EF4-FFF2-40B4-BE49-F238E27FC236}">
                <a16:creationId xmlns:a16="http://schemas.microsoft.com/office/drawing/2014/main" xmlns="" id="{FE57C744-650E-428D-8F19-FC94726841D9}"/>
              </a:ext>
            </a:extLst>
          </p:cNvPr>
          <p:cNvSpPr txBox="1"/>
          <p:nvPr/>
        </p:nvSpPr>
        <p:spPr>
          <a:xfrm>
            <a:off x="6448255" y="3746552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7" name="1a">
            <a:extLst>
              <a:ext uri="{FF2B5EF4-FFF2-40B4-BE49-F238E27FC236}">
                <a16:creationId xmlns:a16="http://schemas.microsoft.com/office/drawing/2014/main" xmlns="" id="{A914245A-9A70-4AEE-80E1-53C49162314F}"/>
              </a:ext>
            </a:extLst>
          </p:cNvPr>
          <p:cNvSpPr txBox="1"/>
          <p:nvPr/>
        </p:nvSpPr>
        <p:spPr>
          <a:xfrm>
            <a:off x="3317628" y="1911121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B706B669-25FD-4F53-A59B-21334741A76A}"/>
              </a:ext>
            </a:extLst>
          </p:cNvPr>
          <p:cNvGrpSpPr/>
          <p:nvPr/>
        </p:nvGrpSpPr>
        <p:grpSpPr>
          <a:xfrm>
            <a:off x="-1" y="308800"/>
            <a:ext cx="8112710" cy="1789461"/>
            <a:chOff x="5804895" y="5599416"/>
            <a:chExt cx="4741798" cy="1694037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8EBE307A-BEC8-4276-B76B-1597691C5B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9367947" y="6426761"/>
              <a:ext cx="1178746" cy="86669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7E045762-0EB5-4B02-B38A-B6E10514C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5804895" y="5599416"/>
              <a:ext cx="4359791" cy="1553669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56C526A6-1AB3-4F2A-B9EB-B0367217AD8B}"/>
                </a:ext>
              </a:extLst>
            </p:cNvPr>
            <p:cNvSpPr txBox="1"/>
            <p:nvPr/>
          </p:nvSpPr>
          <p:spPr>
            <a:xfrm>
              <a:off x="6494619" y="5897322"/>
              <a:ext cx="3171007" cy="728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In which of these sentences has the comma been used correctly?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F2DDD72-B1C8-4ACB-BE70-E4154B57CB9A}"/>
              </a:ext>
            </a:extLst>
          </p:cNvPr>
          <p:cNvSpPr txBox="1"/>
          <p:nvPr/>
        </p:nvSpPr>
        <p:spPr>
          <a:xfrm>
            <a:off x="506757" y="2657523"/>
            <a:ext cx="11178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With his eyes wide with excitement Ahmed watched the octopus in the tank. 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9" name="Picture 8" descr="A picture containing light, drawing&#10;&#10;Description automatically generated">
            <a:extLst>
              <a:ext uri="{FF2B5EF4-FFF2-40B4-BE49-F238E27FC236}">
                <a16:creationId xmlns:a16="http://schemas.microsoft.com/office/drawing/2014/main" xmlns="" id="{63492FF7-84E2-4E13-B4CC-B6FF8BD29C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5433" y="2427648"/>
            <a:ext cx="1345059" cy="15369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F6DC865-43C6-416E-AAFB-19542AACD715}"/>
              </a:ext>
            </a:extLst>
          </p:cNvPr>
          <p:cNvSpPr txBox="1"/>
          <p:nvPr/>
        </p:nvSpPr>
        <p:spPr>
          <a:xfrm>
            <a:off x="602007" y="5136642"/>
            <a:ext cx="11178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Sighing happily, Chen picked up the glass of milkshake. 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3" name="Picture 12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xmlns="" id="{3C83977A-3312-4AEE-A78D-D7ACDBB7F6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6416" y="5271709"/>
            <a:ext cx="600704" cy="1416990"/>
          </a:xfrm>
          <a:prstGeom prst="rect">
            <a:avLst/>
          </a:prstGeom>
        </p:spPr>
      </p:pic>
      <p:sp>
        <p:nvSpPr>
          <p:cNvPr id="14" name="1a">
            <a:extLst>
              <a:ext uri="{FF2B5EF4-FFF2-40B4-BE49-F238E27FC236}">
                <a16:creationId xmlns:a16="http://schemas.microsoft.com/office/drawing/2014/main" xmlns="" id="{23525B9E-527D-4662-935E-56E1FEC51A16}"/>
              </a:ext>
            </a:extLst>
          </p:cNvPr>
          <p:cNvSpPr txBox="1"/>
          <p:nvPr/>
        </p:nvSpPr>
        <p:spPr>
          <a:xfrm>
            <a:off x="4574928" y="2584399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5" name="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7193A85C-D17C-4C51-8BB6-D6E7AB53F1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8649" y="5456164"/>
            <a:ext cx="1401836" cy="1401836"/>
          </a:xfrm>
          <a:prstGeom prst="rect">
            <a:avLst/>
          </a:prstGeom>
        </p:spPr>
      </p:pic>
      <p:pic>
        <p:nvPicPr>
          <p:cNvPr id="16" name="2">
            <a:extLst>
              <a:ext uri="{FF2B5EF4-FFF2-40B4-BE49-F238E27FC236}">
                <a16:creationId xmlns:a16="http://schemas.microsoft.com/office/drawing/2014/main" xmlns="" id="{719A3C46-5617-4C6D-BC91-3D1F15D769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3690" y="3196132"/>
            <a:ext cx="982224" cy="98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14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2.22222E-6 L 0.30026 0.004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13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xmlns="" id="{12AB71B6-95EA-48C4-934B-BF5CCC416394}"/>
              </a:ext>
            </a:extLst>
          </p:cNvPr>
          <p:cNvCxnSpPr/>
          <p:nvPr/>
        </p:nvCxnSpPr>
        <p:spPr>
          <a:xfrm flipV="1">
            <a:off x="3509010" y="4594860"/>
            <a:ext cx="3806190" cy="77612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FA87994A-9B13-4CD4-83D3-2882CD049090}"/>
              </a:ext>
            </a:extLst>
          </p:cNvPr>
          <p:cNvCxnSpPr>
            <a:cxnSpLocks/>
          </p:cNvCxnSpPr>
          <p:nvPr/>
        </p:nvCxnSpPr>
        <p:spPr>
          <a:xfrm flipV="1">
            <a:off x="3661410" y="5097780"/>
            <a:ext cx="201930" cy="4256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1E0A753-DF7C-49A3-BAC9-F90B9F74E1BF}"/>
              </a:ext>
            </a:extLst>
          </p:cNvPr>
          <p:cNvSpPr txBox="1"/>
          <p:nvPr/>
        </p:nvSpPr>
        <p:spPr>
          <a:xfrm>
            <a:off x="268994" y="1233477"/>
            <a:ext cx="1183487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can place phrases and clauses </a:t>
            </a:r>
            <a:r>
              <a:rPr lang="en-US" sz="32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within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sentences, too.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call these </a:t>
            </a:r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embedded</a:t>
            </a: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phrases and clauses.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B7F9D38-0599-46AA-A518-54572EE76E55}"/>
              </a:ext>
            </a:extLst>
          </p:cNvPr>
          <p:cNvSpPr txBox="1"/>
          <p:nvPr/>
        </p:nvSpPr>
        <p:spPr>
          <a:xfrm>
            <a:off x="714764" y="4161496"/>
            <a:ext cx="119230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>
                <a:solidFill>
                  <a:srgbClr val="7030A0"/>
                </a:solidFill>
                <a:latin typeface="OpenDyslexicAlta" panose="00000500000000000000" pitchFamily="50" charset="0"/>
              </a:rPr>
              <a:t>A burger with chips and salad</a:t>
            </a:r>
            <a:r>
              <a:rPr lang="en-US" sz="3200" i="1" dirty="0">
                <a:solidFill>
                  <a:schemeClr val="tx1"/>
                </a:solidFill>
                <a:latin typeface="OpenDyslexicAlta" panose="00000500000000000000" pitchFamily="50" charset="0"/>
              </a:rPr>
              <a:t>, </a:t>
            </a:r>
            <a:r>
              <a:rPr lang="en-US" sz="3200" i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which was Eve’s </a:t>
            </a:r>
            <a:r>
              <a:rPr lang="en-US" sz="3200" i="1" u="sng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favourite</a:t>
            </a:r>
            <a:r>
              <a:rPr lang="en-US" sz="3200" i="1" u="sng" dirty="0">
                <a:solidFill>
                  <a:schemeClr val="tx1"/>
                </a:solidFill>
                <a:latin typeface="OpenDyslexicAlta" panose="00000500000000000000" pitchFamily="50" charset="0"/>
              </a:rPr>
              <a:t> dish</a:t>
            </a:r>
            <a:r>
              <a:rPr lang="en-US" sz="3200" i="1" dirty="0">
                <a:solidFill>
                  <a:srgbClr val="7030A0"/>
                </a:solidFill>
                <a:latin typeface="OpenDyslexicAlta" panose="00000500000000000000" pitchFamily="50" charset="0"/>
              </a:rPr>
              <a:t>, was served at the restaurant.</a:t>
            </a:r>
            <a:endParaRPr lang="en-GB" sz="3200" i="1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8" name="Picture 7" descr="A picture containing drawing, room, clock&#10;&#10;Description automatically generated">
            <a:extLst>
              <a:ext uri="{FF2B5EF4-FFF2-40B4-BE49-F238E27FC236}">
                <a16:creationId xmlns:a16="http://schemas.microsoft.com/office/drawing/2014/main" xmlns="" id="{6E1A436B-5B1E-4BDD-9C69-1706C3996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9754" y="5238714"/>
            <a:ext cx="3130711" cy="1409772"/>
          </a:xfrm>
          <a:prstGeom prst="rect">
            <a:avLst/>
          </a:prstGeom>
        </p:spPr>
      </p:pic>
      <p:sp>
        <p:nvSpPr>
          <p:cNvPr id="9" name="1d">
            <a:extLst>
              <a:ext uri="{FF2B5EF4-FFF2-40B4-BE49-F238E27FC236}">
                <a16:creationId xmlns:a16="http://schemas.microsoft.com/office/drawing/2014/main" xmlns="" id="{8FF32C7F-F2F1-4535-86C9-B4C757FB419F}"/>
              </a:ext>
            </a:extLst>
          </p:cNvPr>
          <p:cNvSpPr/>
          <p:nvPr/>
        </p:nvSpPr>
        <p:spPr>
          <a:xfrm>
            <a:off x="411067" y="5370987"/>
            <a:ext cx="4628038" cy="1277499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Notice the commas at the start and end of the embedded clause.</a:t>
            </a:r>
          </a:p>
        </p:txBody>
      </p:sp>
    </p:spTree>
    <p:extLst>
      <p:ext uri="{BB962C8B-B14F-4D97-AF65-F5344CB8AC3E}">
        <p14:creationId xmlns:p14="http://schemas.microsoft.com/office/powerpoint/2010/main" val="41911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ABA3EF97-FC92-4844-BC41-FC3182CD3549}"/>
              </a:ext>
            </a:extLst>
          </p:cNvPr>
          <p:cNvSpPr/>
          <p:nvPr/>
        </p:nvSpPr>
        <p:spPr>
          <a:xfrm>
            <a:off x="277398" y="271282"/>
            <a:ext cx="9380952" cy="18546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Identify the embedded phrases/clauses in these sentences and add the commas.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DD54E9-1E05-49B0-BDB9-7333F0969AF1}"/>
              </a:ext>
            </a:extLst>
          </p:cNvPr>
          <p:cNvSpPr txBox="1"/>
          <p:nvPr/>
        </p:nvSpPr>
        <p:spPr>
          <a:xfrm>
            <a:off x="357129" y="2490777"/>
            <a:ext cx="118348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The teacher </a:t>
            </a:r>
            <a:r>
              <a:rPr lang="en-US" sz="3200" dirty="0" err="1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Mrs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Jones was liked by all her pupils.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9AEF5F8-9B42-4922-86A5-65619A4C0BBB}"/>
              </a:ext>
            </a:extLst>
          </p:cNvPr>
          <p:cNvSpPr txBox="1"/>
          <p:nvPr/>
        </p:nvSpPr>
        <p:spPr>
          <a:xfrm>
            <a:off x="391419" y="3957627"/>
            <a:ext cx="1183487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An orange boat with no-one inside it was spotted floating close to the beach.</a:t>
            </a:r>
          </a:p>
        </p:txBody>
      </p:sp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xmlns="" id="{05832A4E-6D4A-4939-948D-A9BC9D92D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4601" y="4277928"/>
            <a:ext cx="1936899" cy="879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2E517D5-37A9-4FF3-96C8-79502C86EF72}"/>
              </a:ext>
            </a:extLst>
          </p:cNvPr>
          <p:cNvSpPr txBox="1"/>
          <p:nvPr/>
        </p:nvSpPr>
        <p:spPr>
          <a:xfrm>
            <a:off x="357128" y="5675937"/>
            <a:ext cx="118348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George who is our elderly pet dog still enjoys walks.</a:t>
            </a:r>
          </a:p>
        </p:txBody>
      </p:sp>
      <p:grpSp>
        <p:nvGrpSpPr>
          <p:cNvPr id="32" name="1aa">
            <a:extLst>
              <a:ext uri="{FF2B5EF4-FFF2-40B4-BE49-F238E27FC236}">
                <a16:creationId xmlns:a16="http://schemas.microsoft.com/office/drawing/2014/main" xmlns="" id="{C3DE7074-B401-4845-B381-2BF808128EB5}"/>
              </a:ext>
            </a:extLst>
          </p:cNvPr>
          <p:cNvGrpSpPr/>
          <p:nvPr/>
        </p:nvGrpSpPr>
        <p:grpSpPr>
          <a:xfrm>
            <a:off x="2861583" y="2448123"/>
            <a:ext cx="2676915" cy="723790"/>
            <a:chOff x="2871858" y="2454761"/>
            <a:chExt cx="2676915" cy="723790"/>
          </a:xfrm>
        </p:grpSpPr>
        <p:sp>
          <p:nvSpPr>
            <p:cNvPr id="12" name="3a">
              <a:extLst>
                <a:ext uri="{FF2B5EF4-FFF2-40B4-BE49-F238E27FC236}">
                  <a16:creationId xmlns:a16="http://schemas.microsoft.com/office/drawing/2014/main" xmlns="" id="{DBB6541B-4563-40EA-B4DC-E972BDD91A04}"/>
                </a:ext>
              </a:extLst>
            </p:cNvPr>
            <p:cNvSpPr txBox="1"/>
            <p:nvPr/>
          </p:nvSpPr>
          <p:spPr>
            <a:xfrm>
              <a:off x="2871858" y="2454761"/>
              <a:ext cx="352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rgbClr val="7030A0"/>
                  </a:solidFill>
                  <a:latin typeface="OpenDyslexicAlta" panose="00000500000000000000" pitchFamily="50" charset="0"/>
                </a:rPr>
                <a:t>,</a:t>
              </a:r>
              <a:endParaRPr lang="en-GB" sz="4000" dirty="0">
                <a:solidFill>
                  <a:srgbClr val="7030A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3" name="1a">
              <a:extLst>
                <a:ext uri="{FF2B5EF4-FFF2-40B4-BE49-F238E27FC236}">
                  <a16:creationId xmlns:a16="http://schemas.microsoft.com/office/drawing/2014/main" xmlns="" id="{489B773B-5247-4552-89DD-EF644D422BE7}"/>
                </a:ext>
              </a:extLst>
            </p:cNvPr>
            <p:cNvSpPr txBox="1"/>
            <p:nvPr/>
          </p:nvSpPr>
          <p:spPr>
            <a:xfrm>
              <a:off x="5195958" y="2470665"/>
              <a:ext cx="352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rgbClr val="7030A0"/>
                  </a:solidFill>
                  <a:latin typeface="OpenDyslexicAlta" panose="00000500000000000000" pitchFamily="50" charset="0"/>
                </a:rPr>
                <a:t>,</a:t>
              </a:r>
              <a:endParaRPr lang="en-GB" sz="4000" dirty="0">
                <a:solidFill>
                  <a:srgbClr val="7030A0"/>
                </a:solidFill>
                <a:latin typeface="OpenDyslexicAlta" panose="00000500000000000000" pitchFamily="50" charset="0"/>
              </a:endParaRPr>
            </a:p>
          </p:txBody>
        </p:sp>
      </p:grpSp>
      <p:grpSp>
        <p:nvGrpSpPr>
          <p:cNvPr id="34" name="2aa">
            <a:extLst>
              <a:ext uri="{FF2B5EF4-FFF2-40B4-BE49-F238E27FC236}">
                <a16:creationId xmlns:a16="http://schemas.microsoft.com/office/drawing/2014/main" xmlns="" id="{282D6A83-66EE-4DDA-9ACE-A4760734386D}"/>
              </a:ext>
            </a:extLst>
          </p:cNvPr>
          <p:cNvGrpSpPr/>
          <p:nvPr/>
        </p:nvGrpSpPr>
        <p:grpSpPr>
          <a:xfrm>
            <a:off x="3732918" y="3870532"/>
            <a:ext cx="4905765" cy="707886"/>
            <a:chOff x="3732918" y="3870532"/>
            <a:chExt cx="4905765" cy="707886"/>
          </a:xfrm>
        </p:grpSpPr>
        <p:sp>
          <p:nvSpPr>
            <p:cNvPr id="14" name="1a">
              <a:extLst>
                <a:ext uri="{FF2B5EF4-FFF2-40B4-BE49-F238E27FC236}">
                  <a16:creationId xmlns:a16="http://schemas.microsoft.com/office/drawing/2014/main" xmlns="" id="{96655BDB-08BD-4D16-B448-9759CC9684EF}"/>
                </a:ext>
              </a:extLst>
            </p:cNvPr>
            <p:cNvSpPr txBox="1"/>
            <p:nvPr/>
          </p:nvSpPr>
          <p:spPr>
            <a:xfrm>
              <a:off x="3732918" y="3870532"/>
              <a:ext cx="352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rgbClr val="7030A0"/>
                  </a:solidFill>
                  <a:latin typeface="OpenDyslexicAlta" panose="00000500000000000000" pitchFamily="50" charset="0"/>
                </a:rPr>
                <a:t>,</a:t>
              </a:r>
              <a:endParaRPr lang="en-GB" sz="4000" dirty="0">
                <a:solidFill>
                  <a:srgbClr val="7030A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5" name="1a">
              <a:extLst>
                <a:ext uri="{FF2B5EF4-FFF2-40B4-BE49-F238E27FC236}">
                  <a16:creationId xmlns:a16="http://schemas.microsoft.com/office/drawing/2014/main" xmlns="" id="{DA358F44-D16F-4E26-9B07-687651A88E12}"/>
                </a:ext>
              </a:extLst>
            </p:cNvPr>
            <p:cNvSpPr txBox="1"/>
            <p:nvPr/>
          </p:nvSpPr>
          <p:spPr>
            <a:xfrm>
              <a:off x="8285868" y="3870532"/>
              <a:ext cx="352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rgbClr val="7030A0"/>
                  </a:solidFill>
                  <a:latin typeface="OpenDyslexicAlta" panose="00000500000000000000" pitchFamily="50" charset="0"/>
                </a:rPr>
                <a:t>,</a:t>
              </a:r>
              <a:endParaRPr lang="en-GB" sz="4000" dirty="0">
                <a:solidFill>
                  <a:srgbClr val="7030A0"/>
                </a:solidFill>
                <a:latin typeface="OpenDyslexicAlta" panose="00000500000000000000" pitchFamily="50" charset="0"/>
              </a:endParaRPr>
            </a:p>
          </p:txBody>
        </p:sp>
      </p:grpSp>
      <p:grpSp>
        <p:nvGrpSpPr>
          <p:cNvPr id="33" name="3aa">
            <a:extLst>
              <a:ext uri="{FF2B5EF4-FFF2-40B4-BE49-F238E27FC236}">
                <a16:creationId xmlns:a16="http://schemas.microsoft.com/office/drawing/2014/main" xmlns="" id="{387AD77F-E36E-4ABB-8AA2-34A5C6D51486}"/>
              </a:ext>
            </a:extLst>
          </p:cNvPr>
          <p:cNvGrpSpPr/>
          <p:nvPr/>
        </p:nvGrpSpPr>
        <p:grpSpPr>
          <a:xfrm>
            <a:off x="1877448" y="5614381"/>
            <a:ext cx="6277365" cy="707886"/>
            <a:chOff x="1877448" y="5614381"/>
            <a:chExt cx="6277365" cy="707886"/>
          </a:xfrm>
        </p:grpSpPr>
        <p:sp>
          <p:nvSpPr>
            <p:cNvPr id="16" name="1a">
              <a:extLst>
                <a:ext uri="{FF2B5EF4-FFF2-40B4-BE49-F238E27FC236}">
                  <a16:creationId xmlns:a16="http://schemas.microsoft.com/office/drawing/2014/main" xmlns="" id="{2F1615F4-5CF3-4D8D-A575-B5EC4F03BC3D}"/>
                </a:ext>
              </a:extLst>
            </p:cNvPr>
            <p:cNvSpPr txBox="1"/>
            <p:nvPr/>
          </p:nvSpPr>
          <p:spPr>
            <a:xfrm>
              <a:off x="1877448" y="5614381"/>
              <a:ext cx="352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rgbClr val="7030A0"/>
                  </a:solidFill>
                  <a:latin typeface="OpenDyslexicAlta" panose="00000500000000000000" pitchFamily="50" charset="0"/>
                </a:rPr>
                <a:t>,</a:t>
              </a:r>
              <a:endParaRPr lang="en-GB" sz="4000" dirty="0">
                <a:solidFill>
                  <a:srgbClr val="7030A0"/>
                </a:solidFill>
                <a:latin typeface="OpenDyslexicAlta" panose="00000500000000000000" pitchFamily="50" charset="0"/>
              </a:endParaRPr>
            </a:p>
          </p:txBody>
        </p:sp>
        <p:sp>
          <p:nvSpPr>
            <p:cNvPr id="17" name="1a">
              <a:extLst>
                <a:ext uri="{FF2B5EF4-FFF2-40B4-BE49-F238E27FC236}">
                  <a16:creationId xmlns:a16="http://schemas.microsoft.com/office/drawing/2014/main" xmlns="" id="{B416257B-A7BE-48E7-9F1F-BD140D317E9F}"/>
                </a:ext>
              </a:extLst>
            </p:cNvPr>
            <p:cNvSpPr txBox="1"/>
            <p:nvPr/>
          </p:nvSpPr>
          <p:spPr>
            <a:xfrm>
              <a:off x="7801998" y="5614381"/>
              <a:ext cx="352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>
                  <a:solidFill>
                    <a:srgbClr val="7030A0"/>
                  </a:solidFill>
                  <a:latin typeface="OpenDyslexicAlta" panose="00000500000000000000" pitchFamily="50" charset="0"/>
                </a:rPr>
                <a:t>,</a:t>
              </a:r>
              <a:endParaRPr lang="en-GB" sz="4000" dirty="0">
                <a:solidFill>
                  <a:srgbClr val="7030A0"/>
                </a:solidFill>
                <a:latin typeface="OpenDyslexicAlta" panose="00000500000000000000" pitchFamily="50" charset="0"/>
              </a:endParaRPr>
            </a:p>
          </p:txBody>
        </p:sp>
      </p:grpSp>
      <p:cxnSp>
        <p:nvCxnSpPr>
          <p:cNvPr id="18" name="1a">
            <a:extLst>
              <a:ext uri="{FF2B5EF4-FFF2-40B4-BE49-F238E27FC236}">
                <a16:creationId xmlns:a16="http://schemas.microsoft.com/office/drawing/2014/main" xmlns="" id="{802EB92E-0697-455C-904B-20F7CE4CE3A5}"/>
              </a:ext>
            </a:extLst>
          </p:cNvPr>
          <p:cNvCxnSpPr>
            <a:cxnSpLocks/>
          </p:cNvCxnSpPr>
          <p:nvPr/>
        </p:nvCxnSpPr>
        <p:spPr>
          <a:xfrm>
            <a:off x="3224673" y="3021314"/>
            <a:ext cx="2158857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a">
            <a:extLst>
              <a:ext uri="{FF2B5EF4-FFF2-40B4-BE49-F238E27FC236}">
                <a16:creationId xmlns:a16="http://schemas.microsoft.com/office/drawing/2014/main" xmlns="" id="{8E556C53-DF5F-4E70-8FF5-DD42A48B1A9F}"/>
              </a:ext>
            </a:extLst>
          </p:cNvPr>
          <p:cNvCxnSpPr>
            <a:cxnSpLocks/>
          </p:cNvCxnSpPr>
          <p:nvPr/>
        </p:nvCxnSpPr>
        <p:spPr>
          <a:xfrm>
            <a:off x="4085733" y="4441562"/>
            <a:ext cx="4383897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3a">
            <a:extLst>
              <a:ext uri="{FF2B5EF4-FFF2-40B4-BE49-F238E27FC236}">
                <a16:creationId xmlns:a16="http://schemas.microsoft.com/office/drawing/2014/main" xmlns="" id="{CA11BF4A-88C2-43A5-AC63-FEAD9951F21F}"/>
              </a:ext>
            </a:extLst>
          </p:cNvPr>
          <p:cNvCxnSpPr>
            <a:cxnSpLocks/>
          </p:cNvCxnSpPr>
          <p:nvPr/>
        </p:nvCxnSpPr>
        <p:spPr>
          <a:xfrm>
            <a:off x="2230263" y="6191234"/>
            <a:ext cx="5679297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1">
            <a:extLst>
              <a:ext uri="{FF2B5EF4-FFF2-40B4-BE49-F238E27FC236}">
                <a16:creationId xmlns:a16="http://schemas.microsoft.com/office/drawing/2014/main" xmlns="" id="{E883DDCE-94E7-4D29-BD26-48873F70366F}"/>
              </a:ext>
            </a:extLst>
          </p:cNvPr>
          <p:cNvSpPr/>
          <p:nvPr/>
        </p:nvSpPr>
        <p:spPr>
          <a:xfrm>
            <a:off x="10521463" y="3000627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9" name="2">
            <a:extLst>
              <a:ext uri="{FF2B5EF4-FFF2-40B4-BE49-F238E27FC236}">
                <a16:creationId xmlns:a16="http://schemas.microsoft.com/office/drawing/2014/main" xmlns="" id="{D0F85433-B2C4-47C8-A07C-B8A6819EE76B}"/>
              </a:ext>
            </a:extLst>
          </p:cNvPr>
          <p:cNvSpPr/>
          <p:nvPr/>
        </p:nvSpPr>
        <p:spPr>
          <a:xfrm>
            <a:off x="6563580" y="4625628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1" name="3">
            <a:extLst>
              <a:ext uri="{FF2B5EF4-FFF2-40B4-BE49-F238E27FC236}">
                <a16:creationId xmlns:a16="http://schemas.microsoft.com/office/drawing/2014/main" xmlns="" id="{AA14D62F-CB6F-478A-B135-13CA16857E12}"/>
              </a:ext>
            </a:extLst>
          </p:cNvPr>
          <p:cNvSpPr/>
          <p:nvPr/>
        </p:nvSpPr>
        <p:spPr>
          <a:xfrm>
            <a:off x="10811698" y="6260712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10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12015349-A16C-41CD-82F3-DD45F65219E0}"/>
              </a:ext>
            </a:extLst>
          </p:cNvPr>
          <p:cNvSpPr/>
          <p:nvPr/>
        </p:nvSpPr>
        <p:spPr>
          <a:xfrm>
            <a:off x="277398" y="271282"/>
            <a:ext cx="8718012" cy="161466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Unjumble these words to create a sentence containing an embedded phrase.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Remember appropriate punctuation</a:t>
            </a:r>
            <a:r>
              <a:rPr lang="en-US" sz="36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.</a:t>
            </a:r>
            <a:endParaRPr sz="3600" b="1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424E070-212E-4DD8-AFF7-3325195BEE3E}"/>
              </a:ext>
            </a:extLst>
          </p:cNvPr>
          <p:cNvSpPr txBox="1"/>
          <p:nvPr/>
        </p:nvSpPr>
        <p:spPr>
          <a:xfrm>
            <a:off x="2429425" y="2838775"/>
            <a:ext cx="1022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our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2F74650-F8B0-40E5-8421-D9C88B019E6A}"/>
              </a:ext>
            </a:extLst>
          </p:cNvPr>
          <p:cNvSpPr txBox="1"/>
          <p:nvPr/>
        </p:nvSpPr>
        <p:spPr>
          <a:xfrm>
            <a:off x="3451860" y="2838775"/>
            <a:ext cx="1354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down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9FAA4DA-F562-45D1-80A7-764692448647}"/>
              </a:ext>
            </a:extLst>
          </p:cNvPr>
          <p:cNvSpPr txBox="1"/>
          <p:nvPr/>
        </p:nvSpPr>
        <p:spPr>
          <a:xfrm>
            <a:off x="4861142" y="2838774"/>
            <a:ext cx="1882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quickly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E0174B4C-9F71-4A47-BBF1-4C28D396EDC9}"/>
              </a:ext>
            </a:extLst>
          </p:cNvPr>
          <p:cNvSpPr txBox="1"/>
          <p:nvPr/>
        </p:nvSpPr>
        <p:spPr>
          <a:xfrm>
            <a:off x="6636602" y="2838773"/>
            <a:ext cx="1882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seagull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AF1D6DE-2486-4F0E-A9ED-1A9CAC5FAC2F}"/>
              </a:ext>
            </a:extLst>
          </p:cNvPr>
          <p:cNvSpPr txBox="1"/>
          <p:nvPr/>
        </p:nvSpPr>
        <p:spPr>
          <a:xfrm>
            <a:off x="8412062" y="2838772"/>
            <a:ext cx="1236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food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8292F8E-2641-4D25-9997-26D0BB4A50D3}"/>
              </a:ext>
            </a:extLst>
          </p:cNvPr>
          <p:cNvSpPr txBox="1"/>
          <p:nvPr/>
        </p:nvSpPr>
        <p:spPr>
          <a:xfrm>
            <a:off x="9648539" y="2849679"/>
            <a:ext cx="1472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stole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D0C6A5A-382B-458A-8009-5A63A9301102}"/>
              </a:ext>
            </a:extLst>
          </p:cNvPr>
          <p:cNvSpPr txBox="1"/>
          <p:nvPr/>
        </p:nvSpPr>
        <p:spPr>
          <a:xfrm>
            <a:off x="10955523" y="2849679"/>
            <a:ext cx="1236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the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F236B04-DEAA-4B9E-B7B9-EB679DBF0192}"/>
              </a:ext>
            </a:extLst>
          </p:cNvPr>
          <p:cNvSpPr txBox="1"/>
          <p:nvPr/>
        </p:nvSpPr>
        <p:spPr>
          <a:xfrm>
            <a:off x="80010" y="2838771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swooping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A4BE5F2D-9DB1-4B17-B9F5-F1C5272A682C}"/>
              </a:ext>
            </a:extLst>
          </p:cNvPr>
          <p:cNvSpPr txBox="1"/>
          <p:nvPr/>
        </p:nvSpPr>
        <p:spPr>
          <a:xfrm>
            <a:off x="1506723" y="4083979"/>
            <a:ext cx="1236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The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57B8E86D-680B-437B-9EFE-01F151C7275F}"/>
              </a:ext>
            </a:extLst>
          </p:cNvPr>
          <p:cNvSpPr txBox="1"/>
          <p:nvPr/>
        </p:nvSpPr>
        <p:spPr>
          <a:xfrm>
            <a:off x="8995410" y="4987744"/>
            <a:ext cx="1236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93CB3D1E-6E0D-44A7-99BF-D435582E65DF}"/>
              </a:ext>
            </a:extLst>
          </p:cNvPr>
          <p:cNvSpPr txBox="1"/>
          <p:nvPr/>
        </p:nvSpPr>
        <p:spPr>
          <a:xfrm>
            <a:off x="4562747" y="4083978"/>
            <a:ext cx="59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CE0A67AF-0C09-4485-8B81-F1B11A557BD4}"/>
              </a:ext>
            </a:extLst>
          </p:cNvPr>
          <p:cNvSpPr txBox="1"/>
          <p:nvPr/>
        </p:nvSpPr>
        <p:spPr>
          <a:xfrm>
            <a:off x="2940642" y="4987744"/>
            <a:ext cx="59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44" name="Picture 4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AC9DDF0-E3D2-4919-B13A-34010E88B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3361" y="4998652"/>
            <a:ext cx="890915" cy="1371249"/>
          </a:xfrm>
          <a:prstGeom prst="rect">
            <a:avLst/>
          </a:prstGeom>
        </p:spPr>
      </p:pic>
      <p:pic>
        <p:nvPicPr>
          <p:cNvPr id="5" name="Picture 4" descr="A picture containing chair, drawing, mirror&#10;&#10;Description automatically generated">
            <a:extLst>
              <a:ext uri="{FF2B5EF4-FFF2-40B4-BE49-F238E27FC236}">
                <a16:creationId xmlns:a16="http://schemas.microsoft.com/office/drawing/2014/main" xmlns="" id="{24CA9A2C-121D-4A1A-B7FA-5CC2CF876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4096" y="1478430"/>
            <a:ext cx="1354587" cy="137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42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48148E-6 L -0.29414 0.181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14" y="907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0.43268 0.1817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28" y="907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48148E-6 L 0.39258 0.181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2" y="907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48148E-6 L -0.28542 0.3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550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85185E-6 L -0.47604 0.311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02" y="155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8 0.00417 L 0.31666 0.309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9" y="1525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-0.03737 0.3134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1567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85185E-6 L -0.76641 0.1800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20" y="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7.40741E-7 L -0.01537 0.5645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2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  <p:bldP spid="15" grpId="0"/>
      <p:bldP spid="17" grpId="0"/>
      <p:bldP spid="19" grpId="0"/>
      <p:bldP spid="21" grpId="0"/>
      <p:bldP spid="21" grpId="1"/>
      <p:bldP spid="23" grpId="0"/>
      <p:bldP spid="39" grpId="0"/>
      <p:bldP spid="40" grpId="0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861EC16D-F3F2-4B9E-ABB2-71D622DC369C}"/>
              </a:ext>
            </a:extLst>
          </p:cNvPr>
          <p:cNvSpPr/>
          <p:nvPr/>
        </p:nvSpPr>
        <p:spPr>
          <a:xfrm>
            <a:off x="277398" y="271282"/>
            <a:ext cx="8718012" cy="161466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Unjumble these words to create a sentence containing an embedded phrase.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Remember appropriate punctuation</a:t>
            </a:r>
            <a:r>
              <a:rPr lang="en-US" sz="36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.</a:t>
            </a:r>
            <a:endParaRPr sz="3600" b="1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402B050-F2DA-4BE6-8034-4AFFA78E320D}"/>
              </a:ext>
            </a:extLst>
          </p:cNvPr>
          <p:cNvSpPr txBox="1"/>
          <p:nvPr/>
        </p:nvSpPr>
        <p:spPr>
          <a:xfrm>
            <a:off x="514350" y="2655890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named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67489F5-B627-4B97-B0F6-6D178038BED7}"/>
              </a:ext>
            </a:extLst>
          </p:cNvPr>
          <p:cNvSpPr txBox="1"/>
          <p:nvPr/>
        </p:nvSpPr>
        <p:spPr>
          <a:xfrm>
            <a:off x="2393933" y="2655891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our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594977D-0214-4980-B0C7-60F12CE4962B}"/>
              </a:ext>
            </a:extLst>
          </p:cNvPr>
          <p:cNvSpPr txBox="1"/>
          <p:nvPr/>
        </p:nvSpPr>
        <p:spPr>
          <a:xfrm>
            <a:off x="3597893" y="2655891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a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15BDF9B-1856-4A64-B392-926CE4BB436D}"/>
              </a:ext>
            </a:extLst>
          </p:cNvPr>
          <p:cNvSpPr txBox="1"/>
          <p:nvPr/>
        </p:nvSpPr>
        <p:spPr>
          <a:xfrm>
            <a:off x="4438965" y="2655889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fish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EAEA936-5E6F-48FA-8E78-A6BF18013E28}"/>
              </a:ext>
            </a:extLst>
          </p:cNvPr>
          <p:cNvSpPr txBox="1"/>
          <p:nvPr/>
        </p:nvSpPr>
        <p:spPr>
          <a:xfrm>
            <a:off x="5734365" y="2655887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Jim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C1EAC22-AC1A-4B1E-B59C-18B1FA9CB7F6}"/>
              </a:ext>
            </a:extLst>
          </p:cNvPr>
          <p:cNvSpPr txBox="1"/>
          <p:nvPr/>
        </p:nvSpPr>
        <p:spPr>
          <a:xfrm>
            <a:off x="7014893" y="2655885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tank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44D2196-6B9A-447E-B5EA-AA6D4BB05102}"/>
              </a:ext>
            </a:extLst>
          </p:cNvPr>
          <p:cNvSpPr txBox="1"/>
          <p:nvPr/>
        </p:nvSpPr>
        <p:spPr>
          <a:xfrm>
            <a:off x="8537744" y="2655885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lives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D67A8FA9-945E-4494-ACA8-7EE660D475B8}"/>
              </a:ext>
            </a:extLst>
          </p:cNvPr>
          <p:cNvSpPr txBox="1"/>
          <p:nvPr/>
        </p:nvSpPr>
        <p:spPr>
          <a:xfrm>
            <a:off x="9990195" y="2655885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in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9A005B66-0E28-4365-BBC8-C792805A24A4}"/>
              </a:ext>
            </a:extLst>
          </p:cNvPr>
          <p:cNvSpPr txBox="1"/>
          <p:nvPr/>
        </p:nvSpPr>
        <p:spPr>
          <a:xfrm>
            <a:off x="7517889" y="4884874"/>
            <a:ext cx="1236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E360F122-383E-49B1-B01E-4E84D000FB7B}"/>
              </a:ext>
            </a:extLst>
          </p:cNvPr>
          <p:cNvSpPr txBox="1"/>
          <p:nvPr/>
        </p:nvSpPr>
        <p:spPr>
          <a:xfrm>
            <a:off x="4860541" y="4010603"/>
            <a:ext cx="59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37631C6D-614E-4928-96BD-59566DE82FC6}"/>
              </a:ext>
            </a:extLst>
          </p:cNvPr>
          <p:cNvSpPr txBox="1"/>
          <p:nvPr/>
        </p:nvSpPr>
        <p:spPr>
          <a:xfrm>
            <a:off x="8844870" y="4079701"/>
            <a:ext cx="59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42D1563D-0D50-4980-9397-A5A15186228A}"/>
              </a:ext>
            </a:extLst>
          </p:cNvPr>
          <p:cNvSpPr txBox="1"/>
          <p:nvPr/>
        </p:nvSpPr>
        <p:spPr>
          <a:xfrm>
            <a:off x="2476657" y="4021224"/>
            <a:ext cx="2242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Our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41" name="Picture 40" descr="A picture containing computer, room&#10;&#10;Description automatically generated">
            <a:extLst>
              <a:ext uri="{FF2B5EF4-FFF2-40B4-BE49-F238E27FC236}">
                <a16:creationId xmlns:a16="http://schemas.microsoft.com/office/drawing/2014/main" xmlns="" id="{1CFCE949-1D36-440D-B2E4-D73160CBC6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7744" y="4664476"/>
            <a:ext cx="3486616" cy="2067794"/>
          </a:xfrm>
          <a:prstGeom prst="rect">
            <a:avLst/>
          </a:prstGeom>
        </p:spPr>
      </p:pic>
      <p:pic>
        <p:nvPicPr>
          <p:cNvPr id="43" name="Picture 42" descr="A close up of a sign&#10;&#10;Description automatically generated">
            <a:extLst>
              <a:ext uri="{FF2B5EF4-FFF2-40B4-BE49-F238E27FC236}">
                <a16:creationId xmlns:a16="http://schemas.microsoft.com/office/drawing/2014/main" xmlns="" id="{916D0898-9878-4B1B-89A3-2BBA69767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3743" y="5141241"/>
            <a:ext cx="1014887" cy="6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1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1.11111E-6 L 0.00664 0.19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" y="983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11111E-6 L -0.03164 0.2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9" y="100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1.11111E-6 L 0.42891 0.2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45" y="100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11111E-6 L 0.197 0.2034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1016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49245 0.3201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22" y="1599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1.11111E-6 L -0.46367 0.3185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90" y="1592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15703 0.31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52" y="1583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1.11111E-6 L -0.04219 0.3201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9" y="1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38 0.04561 L -0.03138 0.04561 C -0.03359 0.04838 -0.03593 0.05093 -0.03802 0.05394 C -0.0401 0.05695 -0.0414 0.06135 -0.04361 0.06412 C -0.04895 0.07037 -0.04375 0.06459 -0.05117 0.07061 C -0.05364 0.07269 -0.05638 0.07431 -0.05859 0.07732 C -0.05989 0.07894 -0.06106 0.08102 -0.06236 0.08241 C -0.06406 0.08403 -0.06848 0.08496 -0.06992 0.08565 C -0.07083 0.08611 -0.07174 0.08681 -0.07278 0.08727 C -0.07395 0.08797 -0.07526 0.08843 -0.07643 0.08912 C -0.08619 0.08843 -0.09596 0.08889 -0.10559 0.08727 C -0.11067 0.08658 -0.10833 0.08334 -0.11119 0.07894 C -0.11302 0.07639 -0.11562 0.07547 -0.11783 0.07408 C -0.1194 0.07292 -0.12096 0.07176 -0.12252 0.07061 C -0.12434 0.06736 -0.12669 0.06459 -0.12812 0.06065 C -0.12877 0.05903 -0.12916 0.05718 -0.12994 0.05579 C -0.13177 0.05209 -0.13554 0.04561 -0.13554 0.04561 C -0.13593 0.04399 -0.13632 0.04236 -0.13658 0.04074 C -0.13684 0.03843 -0.13671 0.03588 -0.1375 0.03403 C -0.13815 0.03241 -0.14023 0.03079 -0.14023 0.03079 L -0.14023 0.03079 " pathEditMode="relative" ptsTypes="AAAAAAAAAAAAAAAAAAAAA">
                                      <p:cBhvr>
                                        <p:cTn id="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8" grpId="0"/>
      <p:bldP spid="10" grpId="0"/>
      <p:bldP spid="12" grpId="0"/>
      <p:bldP spid="14" grpId="0"/>
      <p:bldP spid="16" grpId="0"/>
      <p:bldP spid="18" grpId="0"/>
      <p:bldP spid="36" grpId="0"/>
      <p:bldP spid="37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0CA86E5F-A26F-4736-98C1-8B2BE2291F20}"/>
              </a:ext>
            </a:extLst>
          </p:cNvPr>
          <p:cNvGrpSpPr/>
          <p:nvPr/>
        </p:nvGrpSpPr>
        <p:grpSpPr>
          <a:xfrm>
            <a:off x="-1" y="308800"/>
            <a:ext cx="8112710" cy="1789461"/>
            <a:chOff x="5804895" y="5599416"/>
            <a:chExt cx="4741798" cy="1694037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AD069241-9941-4E7F-BFB1-C5E581B79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9367947" y="6426761"/>
              <a:ext cx="1178746" cy="86669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B8C1641C-B517-436F-980C-30A3661595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5804895" y="5599416"/>
              <a:ext cx="4359791" cy="1553669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31DE7B8E-E96C-4FCB-BACA-200CD37824D9}"/>
                </a:ext>
              </a:extLst>
            </p:cNvPr>
            <p:cNvSpPr txBox="1"/>
            <p:nvPr/>
          </p:nvSpPr>
          <p:spPr>
            <a:xfrm>
              <a:off x="6467413" y="5934553"/>
              <a:ext cx="3171007" cy="728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In which of these sentences have commas been used correctly?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D737737-62EB-48C0-A11A-FF41618BC800}"/>
              </a:ext>
            </a:extLst>
          </p:cNvPr>
          <p:cNvSpPr txBox="1"/>
          <p:nvPr/>
        </p:nvSpPr>
        <p:spPr>
          <a:xfrm>
            <a:off x="506757" y="2285326"/>
            <a:ext cx="114375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Our field trip, which took place yesterday, was very informative.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DA6BBF3-310B-422D-B926-3C6D12AE3026}"/>
              </a:ext>
            </a:extLst>
          </p:cNvPr>
          <p:cNvSpPr txBox="1"/>
          <p:nvPr/>
        </p:nvSpPr>
        <p:spPr>
          <a:xfrm>
            <a:off x="506757" y="3832186"/>
            <a:ext cx="114375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Nodding her head, Yasmin showed that she was happy with the decision.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95D6D26-D292-4353-BD1B-3058A668AF6B}"/>
              </a:ext>
            </a:extLst>
          </p:cNvPr>
          <p:cNvSpPr txBox="1"/>
          <p:nvPr/>
        </p:nvSpPr>
        <p:spPr>
          <a:xfrm>
            <a:off x="506757" y="5379046"/>
            <a:ext cx="114375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7030A0"/>
                </a:solidFill>
                <a:latin typeface="OpenDyslexicAlta" panose="00000500000000000000" pitchFamily="50" charset="0"/>
              </a:rPr>
              <a:t>Mr</a:t>
            </a:r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 Clark our headteacher has an office that is next to the hall. 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2" name="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B449E9F2-7000-46EE-8291-ACD7F6B5B4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7158" y="4336706"/>
            <a:ext cx="1040431" cy="1040431"/>
          </a:xfrm>
          <a:prstGeom prst="rect">
            <a:avLst/>
          </a:prstGeom>
        </p:spPr>
      </p:pic>
      <p:pic>
        <p:nvPicPr>
          <p:cNvPr id="13" name="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CB56BA67-4775-4B01-B9E1-84724931D4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538" y="2706249"/>
            <a:ext cx="1040431" cy="104043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38E8CBA-3902-4EEC-AA15-5505544AF243}"/>
              </a:ext>
            </a:extLst>
          </p:cNvPr>
          <p:cNvSpPr txBox="1"/>
          <p:nvPr/>
        </p:nvSpPr>
        <p:spPr>
          <a:xfrm>
            <a:off x="5927158" y="5382863"/>
            <a:ext cx="59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D4A3F8A-E5F6-4A01-BF39-F5CBB7BBB5CA}"/>
              </a:ext>
            </a:extLst>
          </p:cNvPr>
          <p:cNvSpPr txBox="1"/>
          <p:nvPr/>
        </p:nvSpPr>
        <p:spPr>
          <a:xfrm>
            <a:off x="8935754" y="5379046"/>
            <a:ext cx="59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6" name="2">
            <a:extLst>
              <a:ext uri="{FF2B5EF4-FFF2-40B4-BE49-F238E27FC236}">
                <a16:creationId xmlns:a16="http://schemas.microsoft.com/office/drawing/2014/main" xmlns="" id="{208CD1DE-7DB5-4108-A635-94F35F082F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7919" y="5906225"/>
            <a:ext cx="982224" cy="98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26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85185E-6 L -0.54648 0.000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1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5"/>
          <p:cNvSpPr txBox="1">
            <a:spLocks noGrp="1"/>
          </p:cNvSpPr>
          <p:nvPr>
            <p:ph type="body" idx="2"/>
          </p:nvPr>
        </p:nvSpPr>
        <p:spPr>
          <a:xfrm>
            <a:off x="3463925" y="4973684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/>
          </a:p>
        </p:txBody>
      </p:sp>
      <p:sp>
        <p:nvSpPr>
          <p:cNvPr id="469" name="Google Shape;469;p25"/>
          <p:cNvSpPr txBox="1"/>
          <p:nvPr/>
        </p:nvSpPr>
        <p:spPr>
          <a:xfrm>
            <a:off x="3616325" y="342900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Quizshed code: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A90D6FB61F9C438001B99A54ABCD3C" ma:contentTypeVersion="15" ma:contentTypeDescription="Create a new document." ma:contentTypeScope="" ma:versionID="88c4281ff7ab463b4fbcf759cdfc4dc3">
  <xsd:schema xmlns:xsd="http://www.w3.org/2001/XMLSchema" xmlns:xs="http://www.w3.org/2001/XMLSchema" xmlns:p="http://schemas.microsoft.com/office/2006/metadata/properties" xmlns:ns2="5e9e6c94-598f-40a3-a98d-d94aed0b533b" xmlns:ns3="77273645-f3cd-41d1-83db-182d6e874e2c" targetNamespace="http://schemas.microsoft.com/office/2006/metadata/properties" ma:root="true" ma:fieldsID="04bafb82b8c945ef9836d365272378a9" ns2:_="" ns3:_="">
    <xsd:import namespace="5e9e6c94-598f-40a3-a98d-d94aed0b533b"/>
    <xsd:import namespace="77273645-f3cd-41d1-83db-182d6e874e2c"/>
    <xsd:element name="properties">
      <xsd:complexType>
        <xsd:sequence>
          <xsd:element name="documentManagement">
            <xsd:complexType>
              <xsd:all>
                <xsd:element ref="ns2:StatutoryorNon_x002d_Statutory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9e6c94-598f-40a3-a98d-d94aed0b533b" elementFormDefault="qualified">
    <xsd:import namespace="http://schemas.microsoft.com/office/2006/documentManagement/types"/>
    <xsd:import namespace="http://schemas.microsoft.com/office/infopath/2007/PartnerControls"/>
    <xsd:element name="StatutoryorNon_x002d_Statutory" ma:index="8" nillable="true" ma:displayName="Statutory or Non-Statutory" ma:format="Dropdown" ma:internalName="StatutoryorNon_x002d_Statutory">
      <xsd:simpleType>
        <xsd:restriction base="dms:Choice">
          <xsd:enumeration value="Statutory"/>
          <xsd:enumeration value="Non-Statutory"/>
        </xsd:restriction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273645-f3cd-41d1-83db-182d6e874e2c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10ce7927-015c-473f-a178-238e08488625}" ma:internalName="TaxCatchAll" ma:showField="CatchAllData" ma:web="77273645-f3cd-41d1-83db-182d6e874e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9e6c94-598f-40a3-a98d-d94aed0b533b">
      <Terms xmlns="http://schemas.microsoft.com/office/infopath/2007/PartnerControls"/>
    </lcf76f155ced4ddcb4097134ff3c332f>
    <TaxCatchAll xmlns="77273645-f3cd-41d1-83db-182d6e874e2c" xsi:nil="true"/>
    <StatutoryorNon_x002d_Statutory xmlns="5e9e6c94-598f-40a3-a98d-d94aed0b533b" xsi:nil="true"/>
  </documentManagement>
</p:properties>
</file>

<file path=customXml/itemProps1.xml><?xml version="1.0" encoding="utf-8"?>
<ds:datastoreItem xmlns:ds="http://schemas.openxmlformats.org/officeDocument/2006/customXml" ds:itemID="{4A530036-41A4-4968-8AFF-87174B3006D1}"/>
</file>

<file path=customXml/itemProps2.xml><?xml version="1.0" encoding="utf-8"?>
<ds:datastoreItem xmlns:ds="http://schemas.openxmlformats.org/officeDocument/2006/customXml" ds:itemID="{92C7D440-317E-4666-9590-C916CA54C021}"/>
</file>

<file path=customXml/itemProps3.xml><?xml version="1.0" encoding="utf-8"?>
<ds:datastoreItem xmlns:ds="http://schemas.openxmlformats.org/officeDocument/2006/customXml" ds:itemID="{7953E951-43C9-46F5-9B7A-F967189A9305}"/>
</file>

<file path=docProps/app.xml><?xml version="1.0" encoding="utf-8"?>
<Properties xmlns="http://schemas.openxmlformats.org/officeDocument/2006/extended-properties" xmlns:vt="http://schemas.openxmlformats.org/officeDocument/2006/docPropsVTypes">
  <TotalTime>1975</TotalTime>
  <Words>625</Words>
  <Application>Microsoft Office PowerPoint</Application>
  <PresentationFormat>Custom</PresentationFormat>
  <Paragraphs>99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Muli</vt:lpstr>
      <vt:lpstr>Calibri</vt:lpstr>
      <vt:lpstr>OpenDyslexicAlta</vt:lpstr>
      <vt:lpstr>edshed theme</vt:lpstr>
      <vt:lpstr>Identifying clauses and phrases at the start of sentences and embedded within sentences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capital letters to proper nouns.</dc:title>
  <dc:creator>Rob Smith</dc:creator>
  <cp:lastModifiedBy>Susan</cp:lastModifiedBy>
  <cp:revision>11</cp:revision>
  <dcterms:created xsi:type="dcterms:W3CDTF">2020-05-04T22:11:17Z</dcterms:created>
  <dcterms:modified xsi:type="dcterms:W3CDTF">2020-11-19T09:12:18Z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0x0101000DA90D6FB61F9C438001B99A54ABCD3C</vt:lpwstr>
  </property>
</Properties>
</file>