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349" r:id="rId3"/>
    <p:sldId id="361" r:id="rId4"/>
    <p:sldId id="362" r:id="rId5"/>
    <p:sldId id="363" r:id="rId6"/>
    <p:sldId id="364" r:id="rId7"/>
    <p:sldId id="365" r:id="rId8"/>
    <p:sldId id="366" r:id="rId9"/>
    <p:sldId id="367" r:id="rId10"/>
    <p:sldId id="368" r:id="rId11"/>
    <p:sldId id="369" r:id="rId12"/>
    <p:sldId id="370" r:id="rId13"/>
    <p:sldId id="371" r:id="rId14"/>
    <p:sldId id="281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OpenDyslexicAlta" panose="00000500000000000000" pitchFamily="2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ifxYBLuzPwCPFc2vPbWOB6efNT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BAD"/>
    <a:srgbClr val="FFCC33"/>
    <a:srgbClr val="0070C0"/>
    <a:srgbClr val="90DDAB"/>
    <a:srgbClr val="FFD7DF"/>
    <a:srgbClr val="DD98A6"/>
    <a:srgbClr val="FFAFBF"/>
    <a:srgbClr val="F4FBFD"/>
    <a:srgbClr val="D1A6E2"/>
    <a:srgbClr val="A6D7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A756A4-C3D9-47D8-AC1F-E9D30939CA56}" v="761" dt="2020-09-03T13:24:41.485"/>
  </p1510:revLst>
</p1510:revInfo>
</file>

<file path=ppt/tableStyles.xml><?xml version="1.0" encoding="utf-8"?>
<a:tblStyleLst xmlns:a="http://schemas.openxmlformats.org/drawingml/2006/main" def="{16AD8C3C-7ED6-4651-AE7D-7BD6B3FEEF3A}">
  <a:tblStyle styleId="{16AD8C3C-7ED6-4651-AE7D-7BD6B3FEEF3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83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9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customschemas.google.com/relationships/presentationmetadata" Target="metadata"/><Relationship Id="rId37" Type="http://schemas.microsoft.com/office/2016/11/relationships/changesInfo" Target="changesInfos/changesInfo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Coles" userId="29a124065b34fc92" providerId="LiveId" clId="{CAA756A4-C3D9-47D8-AC1F-E9D30939CA56}"/>
    <pc:docChg chg="undo custSel addSld delSld modSld sldOrd">
      <pc:chgData name="Jonathan Coles" userId="29a124065b34fc92" providerId="LiveId" clId="{CAA756A4-C3D9-47D8-AC1F-E9D30939CA56}" dt="2020-09-03T13:28:11.417" v="3566" actId="20577"/>
      <pc:docMkLst>
        <pc:docMk/>
      </pc:docMkLst>
      <pc:sldChg chg="modSp mod">
        <pc:chgData name="Jonathan Coles" userId="29a124065b34fc92" providerId="LiveId" clId="{CAA756A4-C3D9-47D8-AC1F-E9D30939CA56}" dt="2020-09-03T13:28:11.417" v="3566" actId="20577"/>
        <pc:sldMkLst>
          <pc:docMk/>
          <pc:sldMk cId="0" sldId="256"/>
        </pc:sldMkLst>
        <pc:spChg chg="mod">
          <ac:chgData name="Jonathan Coles" userId="29a124065b34fc92" providerId="LiveId" clId="{CAA756A4-C3D9-47D8-AC1F-E9D30939CA56}" dt="2020-09-03T11:18:47.072" v="121" actId="20577"/>
          <ac:spMkLst>
            <pc:docMk/>
            <pc:sldMk cId="0" sldId="256"/>
            <ac:spMk id="134" creationId="{00000000-0000-0000-0000-000000000000}"/>
          </ac:spMkLst>
        </pc:spChg>
        <pc:spChg chg="mod">
          <ac:chgData name="Jonathan Coles" userId="29a124065b34fc92" providerId="LiveId" clId="{CAA756A4-C3D9-47D8-AC1F-E9D30939CA56}" dt="2020-09-03T13:28:11.417" v="3566" actId="20577"/>
          <ac:spMkLst>
            <pc:docMk/>
            <pc:sldMk cId="0" sldId="256"/>
            <ac:spMk id="135" creationId="{00000000-0000-0000-0000-000000000000}"/>
          </ac:spMkLst>
        </pc:spChg>
        <pc:spChg chg="mod">
          <ac:chgData name="Jonathan Coles" userId="29a124065b34fc92" providerId="LiveId" clId="{CAA756A4-C3D9-47D8-AC1F-E9D30939CA56}" dt="2020-09-03T11:18:34.908" v="105" actId="20577"/>
          <ac:spMkLst>
            <pc:docMk/>
            <pc:sldMk cId="0" sldId="256"/>
            <ac:spMk id="136" creationId="{00000000-0000-0000-0000-000000000000}"/>
          </ac:spMkLst>
        </pc:spChg>
      </pc:sldChg>
      <pc:sldChg chg="del">
        <pc:chgData name="Jonathan Coles" userId="29a124065b34fc92" providerId="LiveId" clId="{CAA756A4-C3D9-47D8-AC1F-E9D30939CA56}" dt="2020-09-03T11:19:22.221" v="122" actId="2696"/>
        <pc:sldMkLst>
          <pc:docMk/>
          <pc:sldMk cId="3010722982" sldId="348"/>
        </pc:sldMkLst>
      </pc:sldChg>
      <pc:sldChg chg="addSp modSp mod modAnim">
        <pc:chgData name="Jonathan Coles" userId="29a124065b34fc92" providerId="LiveId" clId="{CAA756A4-C3D9-47D8-AC1F-E9D30939CA56}" dt="2020-09-03T11:30:30.936" v="328"/>
        <pc:sldMkLst>
          <pc:docMk/>
          <pc:sldMk cId="3443952522" sldId="349"/>
        </pc:sldMkLst>
        <pc:spChg chg="mod">
          <ac:chgData name="Jonathan Coles" userId="29a124065b34fc92" providerId="LiveId" clId="{CAA756A4-C3D9-47D8-AC1F-E9D30939CA56}" dt="2020-09-03T11:26:13.054" v="303" actId="962"/>
          <ac:spMkLst>
            <pc:docMk/>
            <pc:sldMk cId="3443952522" sldId="349"/>
            <ac:spMk id="12" creationId="{E4140FA1-6147-4461-801C-094170B24696}"/>
          </ac:spMkLst>
        </pc:spChg>
        <pc:spChg chg="mod">
          <ac:chgData name="Jonathan Coles" userId="29a124065b34fc92" providerId="LiveId" clId="{CAA756A4-C3D9-47D8-AC1F-E9D30939CA56}" dt="2020-09-03T11:26:17.454" v="304" actId="962"/>
          <ac:spMkLst>
            <pc:docMk/>
            <pc:sldMk cId="3443952522" sldId="349"/>
            <ac:spMk id="14" creationId="{20A9E8CD-9B07-4C6B-BA47-C6E1019ED92B}"/>
          </ac:spMkLst>
        </pc:spChg>
        <pc:spChg chg="mod">
          <ac:chgData name="Jonathan Coles" userId="29a124065b34fc92" providerId="LiveId" clId="{CAA756A4-C3D9-47D8-AC1F-E9D30939CA56}" dt="2020-09-03T11:26:23.010" v="305" actId="962"/>
          <ac:spMkLst>
            <pc:docMk/>
            <pc:sldMk cId="3443952522" sldId="349"/>
            <ac:spMk id="16" creationId="{0BEDBF02-11EB-4B84-952C-8624E8BCF4E5}"/>
          </ac:spMkLst>
        </pc:spChg>
        <pc:spChg chg="mod">
          <ac:chgData name="Jonathan Coles" userId="29a124065b34fc92" providerId="LiveId" clId="{CAA756A4-C3D9-47D8-AC1F-E9D30939CA56}" dt="2020-09-03T11:26:28.548" v="306" actId="962"/>
          <ac:spMkLst>
            <pc:docMk/>
            <pc:sldMk cId="3443952522" sldId="349"/>
            <ac:spMk id="17" creationId="{B84165FC-B5BA-4A38-91BA-EE35FF69DDC5}"/>
          </ac:spMkLst>
        </pc:spChg>
        <pc:spChg chg="mod">
          <ac:chgData name="Jonathan Coles" userId="29a124065b34fc92" providerId="LiveId" clId="{CAA756A4-C3D9-47D8-AC1F-E9D30939CA56}" dt="2020-09-03T11:20:29.471" v="243" actId="20577"/>
          <ac:spMkLst>
            <pc:docMk/>
            <pc:sldMk cId="3443952522" sldId="349"/>
            <ac:spMk id="34" creationId="{F3A3E0BC-E4D3-4A1F-8BF6-23F031727C89}"/>
          </ac:spMkLst>
        </pc:spChg>
        <pc:spChg chg="add mod">
          <ac:chgData name="Jonathan Coles" userId="29a124065b34fc92" providerId="LiveId" clId="{CAA756A4-C3D9-47D8-AC1F-E9D30939CA56}" dt="2020-09-03T11:25:28.571" v="297" actId="1076"/>
          <ac:spMkLst>
            <pc:docMk/>
            <pc:sldMk cId="3443952522" sldId="349"/>
            <ac:spMk id="36" creationId="{3562E5D3-E230-41BA-8AD6-F21CF79F5BF0}"/>
          </ac:spMkLst>
        </pc:spChg>
        <pc:spChg chg="add mod">
          <ac:chgData name="Jonathan Coles" userId="29a124065b34fc92" providerId="LiveId" clId="{CAA756A4-C3D9-47D8-AC1F-E9D30939CA56}" dt="2020-09-03T11:25:33.841" v="298" actId="1076"/>
          <ac:spMkLst>
            <pc:docMk/>
            <pc:sldMk cId="3443952522" sldId="349"/>
            <ac:spMk id="37" creationId="{C4EC9E4F-8404-4A97-9538-B9DD8AC3C0D0}"/>
          </ac:spMkLst>
        </pc:spChg>
        <pc:spChg chg="add mod">
          <ac:chgData name="Jonathan Coles" userId="29a124065b34fc92" providerId="LiveId" clId="{CAA756A4-C3D9-47D8-AC1F-E9D30939CA56}" dt="2020-09-03T11:26:33.692" v="307" actId="962"/>
          <ac:spMkLst>
            <pc:docMk/>
            <pc:sldMk cId="3443952522" sldId="349"/>
            <ac:spMk id="38" creationId="{CD374663-BFE0-4D8A-BC56-CC96A392A762}"/>
          </ac:spMkLst>
        </pc:spChg>
      </pc:sldChg>
      <pc:sldChg chg="del ord">
        <pc:chgData name="Jonathan Coles" userId="29a124065b34fc92" providerId="LiveId" clId="{CAA756A4-C3D9-47D8-AC1F-E9D30939CA56}" dt="2020-09-03T13:11:28.755" v="3330" actId="47"/>
        <pc:sldMkLst>
          <pc:docMk/>
          <pc:sldMk cId="2619967722" sldId="352"/>
        </pc:sldMkLst>
      </pc:sldChg>
      <pc:sldChg chg="del ord">
        <pc:chgData name="Jonathan Coles" userId="29a124065b34fc92" providerId="LiveId" clId="{CAA756A4-C3D9-47D8-AC1F-E9D30939CA56}" dt="2020-09-03T13:11:20.939" v="3329" actId="47"/>
        <pc:sldMkLst>
          <pc:docMk/>
          <pc:sldMk cId="510550820" sldId="353"/>
        </pc:sldMkLst>
      </pc:sldChg>
      <pc:sldChg chg="del">
        <pc:chgData name="Jonathan Coles" userId="29a124065b34fc92" providerId="LiveId" clId="{CAA756A4-C3D9-47D8-AC1F-E9D30939CA56}" dt="2020-09-03T13:11:20.939" v="3329" actId="47"/>
        <pc:sldMkLst>
          <pc:docMk/>
          <pc:sldMk cId="2071801170" sldId="354"/>
        </pc:sldMkLst>
      </pc:sldChg>
      <pc:sldChg chg="del">
        <pc:chgData name="Jonathan Coles" userId="29a124065b34fc92" providerId="LiveId" clId="{CAA756A4-C3D9-47D8-AC1F-E9D30939CA56}" dt="2020-09-03T13:11:20.939" v="3329" actId="47"/>
        <pc:sldMkLst>
          <pc:docMk/>
          <pc:sldMk cId="774902013" sldId="355"/>
        </pc:sldMkLst>
      </pc:sldChg>
      <pc:sldChg chg="del">
        <pc:chgData name="Jonathan Coles" userId="29a124065b34fc92" providerId="LiveId" clId="{CAA756A4-C3D9-47D8-AC1F-E9D30939CA56}" dt="2020-09-03T13:11:20.939" v="3329" actId="47"/>
        <pc:sldMkLst>
          <pc:docMk/>
          <pc:sldMk cId="3413733132" sldId="356"/>
        </pc:sldMkLst>
      </pc:sldChg>
      <pc:sldChg chg="del">
        <pc:chgData name="Jonathan Coles" userId="29a124065b34fc92" providerId="LiveId" clId="{CAA756A4-C3D9-47D8-AC1F-E9D30939CA56}" dt="2020-09-03T13:11:20.939" v="3329" actId="47"/>
        <pc:sldMkLst>
          <pc:docMk/>
          <pc:sldMk cId="4161612945" sldId="357"/>
        </pc:sldMkLst>
      </pc:sldChg>
      <pc:sldChg chg="del">
        <pc:chgData name="Jonathan Coles" userId="29a124065b34fc92" providerId="LiveId" clId="{CAA756A4-C3D9-47D8-AC1F-E9D30939CA56}" dt="2020-09-03T13:11:20.939" v="3329" actId="47"/>
        <pc:sldMkLst>
          <pc:docMk/>
          <pc:sldMk cId="3410567653" sldId="358"/>
        </pc:sldMkLst>
      </pc:sldChg>
      <pc:sldChg chg="del">
        <pc:chgData name="Jonathan Coles" userId="29a124065b34fc92" providerId="LiveId" clId="{CAA756A4-C3D9-47D8-AC1F-E9D30939CA56}" dt="2020-09-03T13:11:20.939" v="3329" actId="47"/>
        <pc:sldMkLst>
          <pc:docMk/>
          <pc:sldMk cId="1172585989" sldId="359"/>
        </pc:sldMkLst>
      </pc:sldChg>
      <pc:sldChg chg="del">
        <pc:chgData name="Jonathan Coles" userId="29a124065b34fc92" providerId="LiveId" clId="{CAA756A4-C3D9-47D8-AC1F-E9D30939CA56}" dt="2020-09-03T13:11:20.939" v="3329" actId="47"/>
        <pc:sldMkLst>
          <pc:docMk/>
          <pc:sldMk cId="2284988215" sldId="360"/>
        </pc:sldMkLst>
      </pc:sldChg>
      <pc:sldChg chg="addSp delSp modSp new mod delAnim modAnim">
        <pc:chgData name="Jonathan Coles" userId="29a124065b34fc92" providerId="LiveId" clId="{CAA756A4-C3D9-47D8-AC1F-E9D30939CA56}" dt="2020-09-03T13:20:02.655" v="3498" actId="1076"/>
        <pc:sldMkLst>
          <pc:docMk/>
          <pc:sldMk cId="2572306370" sldId="361"/>
        </pc:sldMkLst>
        <pc:spChg chg="add mod">
          <ac:chgData name="Jonathan Coles" userId="29a124065b34fc92" providerId="LiveId" clId="{CAA756A4-C3D9-47D8-AC1F-E9D30939CA56}" dt="2020-09-03T11:38:46.595" v="633" actId="1076"/>
          <ac:spMkLst>
            <pc:docMk/>
            <pc:sldMk cId="2572306370" sldId="361"/>
            <ac:spMk id="3" creationId="{66B0C7BB-E766-43D0-9FA7-2F4CD2CC4E6A}"/>
          </ac:spMkLst>
        </pc:spChg>
        <pc:spChg chg="add mod">
          <ac:chgData name="Jonathan Coles" userId="29a124065b34fc92" providerId="LiveId" clId="{CAA756A4-C3D9-47D8-AC1F-E9D30939CA56}" dt="2020-09-03T11:37:03.138" v="619" actId="14100"/>
          <ac:spMkLst>
            <pc:docMk/>
            <pc:sldMk cId="2572306370" sldId="361"/>
            <ac:spMk id="5" creationId="{9FF106D8-268D-4E63-BCB9-8D8990D5DFEB}"/>
          </ac:spMkLst>
        </pc:spChg>
        <pc:spChg chg="add mod">
          <ac:chgData name="Jonathan Coles" userId="29a124065b34fc92" providerId="LiveId" clId="{CAA756A4-C3D9-47D8-AC1F-E9D30939CA56}" dt="2020-09-03T13:20:02.655" v="3498" actId="1076"/>
          <ac:spMkLst>
            <pc:docMk/>
            <pc:sldMk cId="2572306370" sldId="361"/>
            <ac:spMk id="9" creationId="{9497AADB-89FE-4EAA-9AF0-9632F56049F0}"/>
          </ac:spMkLst>
        </pc:spChg>
        <pc:spChg chg="add mod">
          <ac:chgData name="Jonathan Coles" userId="29a124065b34fc92" providerId="LiveId" clId="{CAA756A4-C3D9-47D8-AC1F-E9D30939CA56}" dt="2020-09-03T13:20:02.655" v="3498" actId="1076"/>
          <ac:spMkLst>
            <pc:docMk/>
            <pc:sldMk cId="2572306370" sldId="361"/>
            <ac:spMk id="11" creationId="{3771D0BC-B6B6-4E9E-8EB4-DDC90FD1E055}"/>
          </ac:spMkLst>
        </pc:spChg>
        <pc:spChg chg="add del mod">
          <ac:chgData name="Jonathan Coles" userId="29a124065b34fc92" providerId="LiveId" clId="{CAA756A4-C3D9-47D8-AC1F-E9D30939CA56}" dt="2020-09-03T13:19:54.579" v="3497" actId="478"/>
          <ac:spMkLst>
            <pc:docMk/>
            <pc:sldMk cId="2572306370" sldId="361"/>
            <ac:spMk id="13" creationId="{699FFAEE-4BB8-4C99-8A08-5E9AF12477D6}"/>
          </ac:spMkLst>
        </pc:spChg>
        <pc:spChg chg="add mod">
          <ac:chgData name="Jonathan Coles" userId="29a124065b34fc92" providerId="LiveId" clId="{CAA756A4-C3D9-47D8-AC1F-E9D30939CA56}" dt="2020-09-03T13:20:02.655" v="3498" actId="1076"/>
          <ac:spMkLst>
            <pc:docMk/>
            <pc:sldMk cId="2572306370" sldId="361"/>
            <ac:spMk id="15" creationId="{E35206AD-F074-42E5-89B5-74E30E35F43F}"/>
          </ac:spMkLst>
        </pc:spChg>
        <pc:picChg chg="add mod">
          <ac:chgData name="Jonathan Coles" userId="29a124065b34fc92" providerId="LiveId" clId="{CAA756A4-C3D9-47D8-AC1F-E9D30939CA56}" dt="2020-09-03T11:38:34.229" v="631" actId="1076"/>
          <ac:picMkLst>
            <pc:docMk/>
            <pc:sldMk cId="2572306370" sldId="361"/>
            <ac:picMk id="7" creationId="{4104E1F3-E4E7-45FE-B169-59E0F94DB712}"/>
          </ac:picMkLst>
        </pc:picChg>
        <pc:picChg chg="add mod">
          <ac:chgData name="Jonathan Coles" userId="29a124065b34fc92" providerId="LiveId" clId="{CAA756A4-C3D9-47D8-AC1F-E9D30939CA56}" dt="2020-09-03T13:20:02.655" v="3498" actId="1076"/>
          <ac:picMkLst>
            <pc:docMk/>
            <pc:sldMk cId="2572306370" sldId="361"/>
            <ac:picMk id="16" creationId="{58F83C52-7926-48A3-8AEF-6490AC81AF71}"/>
          </ac:picMkLst>
        </pc:picChg>
        <pc:picChg chg="add mod">
          <ac:chgData name="Jonathan Coles" userId="29a124065b34fc92" providerId="LiveId" clId="{CAA756A4-C3D9-47D8-AC1F-E9D30939CA56}" dt="2020-09-03T13:20:02.655" v="3498" actId="1076"/>
          <ac:picMkLst>
            <pc:docMk/>
            <pc:sldMk cId="2572306370" sldId="361"/>
            <ac:picMk id="17" creationId="{DD7C213D-759F-49EE-89C5-41B404E2807C}"/>
          </ac:picMkLst>
        </pc:picChg>
        <pc:picChg chg="add mod">
          <ac:chgData name="Jonathan Coles" userId="29a124065b34fc92" providerId="LiveId" clId="{CAA756A4-C3D9-47D8-AC1F-E9D30939CA56}" dt="2020-09-03T13:20:02.655" v="3498" actId="1076"/>
          <ac:picMkLst>
            <pc:docMk/>
            <pc:sldMk cId="2572306370" sldId="361"/>
            <ac:picMk id="18" creationId="{2B9EEF9F-B52D-42F1-8724-CBA6C629AB41}"/>
          </ac:picMkLst>
        </pc:picChg>
        <pc:picChg chg="add del mod">
          <ac:chgData name="Jonathan Coles" userId="29a124065b34fc92" providerId="LiveId" clId="{CAA756A4-C3D9-47D8-AC1F-E9D30939CA56}" dt="2020-09-03T13:19:54.579" v="3497" actId="478"/>
          <ac:picMkLst>
            <pc:docMk/>
            <pc:sldMk cId="2572306370" sldId="361"/>
            <ac:picMk id="19" creationId="{BD013612-0704-4310-BDEB-5433AA90183B}"/>
          </ac:picMkLst>
        </pc:picChg>
      </pc:sldChg>
      <pc:sldChg chg="addSp delSp modSp add mod delAnim modAnim">
        <pc:chgData name="Jonathan Coles" userId="29a124065b34fc92" providerId="LiveId" clId="{CAA756A4-C3D9-47D8-AC1F-E9D30939CA56}" dt="2020-09-03T13:20:18.479" v="3500" actId="1076"/>
        <pc:sldMkLst>
          <pc:docMk/>
          <pc:sldMk cId="1770711812" sldId="362"/>
        </pc:sldMkLst>
        <pc:spChg chg="mod">
          <ac:chgData name="Jonathan Coles" userId="29a124065b34fc92" providerId="LiveId" clId="{CAA756A4-C3D9-47D8-AC1F-E9D30939CA56}" dt="2020-09-03T11:45:48.081" v="784" actId="1076"/>
          <ac:spMkLst>
            <pc:docMk/>
            <pc:sldMk cId="1770711812" sldId="362"/>
            <ac:spMk id="5" creationId="{9FF106D8-268D-4E63-BCB9-8D8990D5DFEB}"/>
          </ac:spMkLst>
        </pc:spChg>
        <pc:spChg chg="mod">
          <ac:chgData name="Jonathan Coles" userId="29a124065b34fc92" providerId="LiveId" clId="{CAA756A4-C3D9-47D8-AC1F-E9D30939CA56}" dt="2020-09-03T13:20:18.479" v="3500" actId="1076"/>
          <ac:spMkLst>
            <pc:docMk/>
            <pc:sldMk cId="1770711812" sldId="362"/>
            <ac:spMk id="9" creationId="{9497AADB-89FE-4EAA-9AF0-9632F56049F0}"/>
          </ac:spMkLst>
        </pc:spChg>
        <pc:spChg chg="mod">
          <ac:chgData name="Jonathan Coles" userId="29a124065b34fc92" providerId="LiveId" clId="{CAA756A4-C3D9-47D8-AC1F-E9D30939CA56}" dt="2020-09-03T13:20:18.479" v="3500" actId="1076"/>
          <ac:spMkLst>
            <pc:docMk/>
            <pc:sldMk cId="1770711812" sldId="362"/>
            <ac:spMk id="11" creationId="{3771D0BC-B6B6-4E9E-8EB4-DDC90FD1E055}"/>
          </ac:spMkLst>
        </pc:spChg>
        <pc:spChg chg="del">
          <ac:chgData name="Jonathan Coles" userId="29a124065b34fc92" providerId="LiveId" clId="{CAA756A4-C3D9-47D8-AC1F-E9D30939CA56}" dt="2020-09-03T13:20:10.112" v="3499" actId="478"/>
          <ac:spMkLst>
            <pc:docMk/>
            <pc:sldMk cId="1770711812" sldId="362"/>
            <ac:spMk id="13" creationId="{699FFAEE-4BB8-4C99-8A08-5E9AF12477D6}"/>
          </ac:spMkLst>
        </pc:spChg>
        <pc:spChg chg="mod">
          <ac:chgData name="Jonathan Coles" userId="29a124065b34fc92" providerId="LiveId" clId="{CAA756A4-C3D9-47D8-AC1F-E9D30939CA56}" dt="2020-09-03T13:20:18.479" v="3500" actId="1076"/>
          <ac:spMkLst>
            <pc:docMk/>
            <pc:sldMk cId="1770711812" sldId="362"/>
            <ac:spMk id="15" creationId="{E35206AD-F074-42E5-89B5-74E30E35F43F}"/>
          </ac:spMkLst>
        </pc:spChg>
        <pc:picChg chg="add mod">
          <ac:chgData name="Jonathan Coles" userId="29a124065b34fc92" providerId="LiveId" clId="{CAA756A4-C3D9-47D8-AC1F-E9D30939CA56}" dt="2020-09-03T11:46:26.299" v="792" actId="1076"/>
          <ac:picMkLst>
            <pc:docMk/>
            <pc:sldMk cId="1770711812" sldId="362"/>
            <ac:picMk id="4" creationId="{C7C07BAD-8EDB-4F78-B8D5-B27D698C4805}"/>
          </ac:picMkLst>
        </pc:picChg>
        <pc:picChg chg="del mod">
          <ac:chgData name="Jonathan Coles" userId="29a124065b34fc92" providerId="LiveId" clId="{CAA756A4-C3D9-47D8-AC1F-E9D30939CA56}" dt="2020-09-03T11:45:49.614" v="786" actId="478"/>
          <ac:picMkLst>
            <pc:docMk/>
            <pc:sldMk cId="1770711812" sldId="362"/>
            <ac:picMk id="7" creationId="{4104E1F3-E4E7-45FE-B169-59E0F94DB712}"/>
          </ac:picMkLst>
        </pc:picChg>
        <pc:picChg chg="mod">
          <ac:chgData name="Jonathan Coles" userId="29a124065b34fc92" providerId="LiveId" clId="{CAA756A4-C3D9-47D8-AC1F-E9D30939CA56}" dt="2020-09-03T13:20:18.479" v="3500" actId="1076"/>
          <ac:picMkLst>
            <pc:docMk/>
            <pc:sldMk cId="1770711812" sldId="362"/>
            <ac:picMk id="16" creationId="{58F83C52-7926-48A3-8AEF-6490AC81AF71}"/>
          </ac:picMkLst>
        </pc:picChg>
        <pc:picChg chg="mod">
          <ac:chgData name="Jonathan Coles" userId="29a124065b34fc92" providerId="LiveId" clId="{CAA756A4-C3D9-47D8-AC1F-E9D30939CA56}" dt="2020-09-03T13:20:18.479" v="3500" actId="1076"/>
          <ac:picMkLst>
            <pc:docMk/>
            <pc:sldMk cId="1770711812" sldId="362"/>
            <ac:picMk id="17" creationId="{DD7C213D-759F-49EE-89C5-41B404E2807C}"/>
          </ac:picMkLst>
        </pc:picChg>
        <pc:picChg chg="mod">
          <ac:chgData name="Jonathan Coles" userId="29a124065b34fc92" providerId="LiveId" clId="{CAA756A4-C3D9-47D8-AC1F-E9D30939CA56}" dt="2020-09-03T13:20:18.479" v="3500" actId="1076"/>
          <ac:picMkLst>
            <pc:docMk/>
            <pc:sldMk cId="1770711812" sldId="362"/>
            <ac:picMk id="18" creationId="{2B9EEF9F-B52D-42F1-8724-CBA6C629AB41}"/>
          </ac:picMkLst>
        </pc:picChg>
        <pc:picChg chg="del">
          <ac:chgData name="Jonathan Coles" userId="29a124065b34fc92" providerId="LiveId" clId="{CAA756A4-C3D9-47D8-AC1F-E9D30939CA56}" dt="2020-09-03T13:20:10.112" v="3499" actId="478"/>
          <ac:picMkLst>
            <pc:docMk/>
            <pc:sldMk cId="1770711812" sldId="362"/>
            <ac:picMk id="19" creationId="{BD013612-0704-4310-BDEB-5433AA90183B}"/>
          </ac:picMkLst>
        </pc:picChg>
      </pc:sldChg>
      <pc:sldChg chg="addSp delSp modSp add mod delAnim modAnim">
        <pc:chgData name="Jonathan Coles" userId="29a124065b34fc92" providerId="LiveId" clId="{CAA756A4-C3D9-47D8-AC1F-E9D30939CA56}" dt="2020-09-03T13:20:39.600" v="3503" actId="1076"/>
        <pc:sldMkLst>
          <pc:docMk/>
          <pc:sldMk cId="2526918770" sldId="363"/>
        </pc:sldMkLst>
        <pc:spChg chg="mod">
          <ac:chgData name="Jonathan Coles" userId="29a124065b34fc92" providerId="LiveId" clId="{CAA756A4-C3D9-47D8-AC1F-E9D30939CA56}" dt="2020-09-03T11:48:14.563" v="855" actId="1076"/>
          <ac:spMkLst>
            <pc:docMk/>
            <pc:sldMk cId="2526918770" sldId="363"/>
            <ac:spMk id="5" creationId="{9FF106D8-268D-4E63-BCB9-8D8990D5DFEB}"/>
          </ac:spMkLst>
        </pc:spChg>
        <pc:spChg chg="mod">
          <ac:chgData name="Jonathan Coles" userId="29a124065b34fc92" providerId="LiveId" clId="{CAA756A4-C3D9-47D8-AC1F-E9D30939CA56}" dt="2020-09-03T13:20:39.600" v="3503" actId="1076"/>
          <ac:spMkLst>
            <pc:docMk/>
            <pc:sldMk cId="2526918770" sldId="363"/>
            <ac:spMk id="9" creationId="{9497AADB-89FE-4EAA-9AF0-9632F56049F0}"/>
          </ac:spMkLst>
        </pc:spChg>
        <pc:spChg chg="del">
          <ac:chgData name="Jonathan Coles" userId="29a124065b34fc92" providerId="LiveId" clId="{CAA756A4-C3D9-47D8-AC1F-E9D30939CA56}" dt="2020-09-03T13:20:23.266" v="3501" actId="478"/>
          <ac:spMkLst>
            <pc:docMk/>
            <pc:sldMk cId="2526918770" sldId="363"/>
            <ac:spMk id="11" creationId="{3771D0BC-B6B6-4E9E-8EB4-DDC90FD1E055}"/>
          </ac:spMkLst>
        </pc:spChg>
        <pc:spChg chg="mod">
          <ac:chgData name="Jonathan Coles" userId="29a124065b34fc92" providerId="LiveId" clId="{CAA756A4-C3D9-47D8-AC1F-E9D30939CA56}" dt="2020-09-03T13:20:39.600" v="3503" actId="1076"/>
          <ac:spMkLst>
            <pc:docMk/>
            <pc:sldMk cId="2526918770" sldId="363"/>
            <ac:spMk id="13" creationId="{699FFAEE-4BB8-4C99-8A08-5E9AF12477D6}"/>
          </ac:spMkLst>
        </pc:spChg>
        <pc:spChg chg="mod">
          <ac:chgData name="Jonathan Coles" userId="29a124065b34fc92" providerId="LiveId" clId="{CAA756A4-C3D9-47D8-AC1F-E9D30939CA56}" dt="2020-09-03T13:20:39.600" v="3503" actId="1076"/>
          <ac:spMkLst>
            <pc:docMk/>
            <pc:sldMk cId="2526918770" sldId="363"/>
            <ac:spMk id="15" creationId="{E35206AD-F074-42E5-89B5-74E30E35F43F}"/>
          </ac:spMkLst>
        </pc:spChg>
        <pc:picChg chg="del">
          <ac:chgData name="Jonathan Coles" userId="29a124065b34fc92" providerId="LiveId" clId="{CAA756A4-C3D9-47D8-AC1F-E9D30939CA56}" dt="2020-09-03T11:48:15.815" v="856" actId="478"/>
          <ac:picMkLst>
            <pc:docMk/>
            <pc:sldMk cId="2526918770" sldId="363"/>
            <ac:picMk id="4" creationId="{C7C07BAD-8EDB-4F78-B8D5-B27D698C4805}"/>
          </ac:picMkLst>
        </pc:picChg>
        <pc:picChg chg="add mod">
          <ac:chgData name="Jonathan Coles" userId="29a124065b34fc92" providerId="LiveId" clId="{CAA756A4-C3D9-47D8-AC1F-E9D30939CA56}" dt="2020-09-03T11:49:15.610" v="870" actId="1076"/>
          <ac:picMkLst>
            <pc:docMk/>
            <pc:sldMk cId="2526918770" sldId="363"/>
            <ac:picMk id="6" creationId="{034037EF-E3FE-4518-B361-0B6F6C9C871A}"/>
          </ac:picMkLst>
        </pc:picChg>
        <pc:picChg chg="add mod">
          <ac:chgData name="Jonathan Coles" userId="29a124065b34fc92" providerId="LiveId" clId="{CAA756A4-C3D9-47D8-AC1F-E9D30939CA56}" dt="2020-09-03T11:49:15.610" v="870" actId="1076"/>
          <ac:picMkLst>
            <pc:docMk/>
            <pc:sldMk cId="2526918770" sldId="363"/>
            <ac:picMk id="7" creationId="{C80D4AF1-D2CB-41D6-978D-3EB5A800C5F0}"/>
          </ac:picMkLst>
        </pc:picChg>
        <pc:picChg chg="add del">
          <ac:chgData name="Jonathan Coles" userId="29a124065b34fc92" providerId="LiveId" clId="{CAA756A4-C3D9-47D8-AC1F-E9D30939CA56}" dt="2020-09-03T11:51:06.422" v="879" actId="478"/>
          <ac:picMkLst>
            <pc:docMk/>
            <pc:sldMk cId="2526918770" sldId="363"/>
            <ac:picMk id="8" creationId="{1801AA37-1021-4039-92F8-5EF4D89B27D1}"/>
          </ac:picMkLst>
        </pc:picChg>
        <pc:picChg chg="add del">
          <ac:chgData name="Jonathan Coles" userId="29a124065b34fc92" providerId="LiveId" clId="{CAA756A4-C3D9-47D8-AC1F-E9D30939CA56}" dt="2020-09-03T12:44:45.931" v="2282" actId="478"/>
          <ac:picMkLst>
            <pc:docMk/>
            <pc:sldMk cId="2526918770" sldId="363"/>
            <ac:picMk id="10" creationId="{62B7D956-FF3E-4107-8078-A85C813940F8}"/>
          </ac:picMkLst>
        </pc:picChg>
        <pc:picChg chg="mod">
          <ac:chgData name="Jonathan Coles" userId="29a124065b34fc92" providerId="LiveId" clId="{CAA756A4-C3D9-47D8-AC1F-E9D30939CA56}" dt="2020-09-03T13:20:39.600" v="3503" actId="1076"/>
          <ac:picMkLst>
            <pc:docMk/>
            <pc:sldMk cId="2526918770" sldId="363"/>
            <ac:picMk id="16" creationId="{58F83C52-7926-48A3-8AEF-6490AC81AF71}"/>
          </ac:picMkLst>
        </pc:picChg>
        <pc:picChg chg="mod">
          <ac:chgData name="Jonathan Coles" userId="29a124065b34fc92" providerId="LiveId" clId="{CAA756A4-C3D9-47D8-AC1F-E9D30939CA56}" dt="2020-09-03T13:20:39.600" v="3503" actId="1076"/>
          <ac:picMkLst>
            <pc:docMk/>
            <pc:sldMk cId="2526918770" sldId="363"/>
            <ac:picMk id="17" creationId="{DD7C213D-759F-49EE-89C5-41B404E2807C}"/>
          </ac:picMkLst>
        </pc:picChg>
        <pc:picChg chg="mod">
          <ac:chgData name="Jonathan Coles" userId="29a124065b34fc92" providerId="LiveId" clId="{CAA756A4-C3D9-47D8-AC1F-E9D30939CA56}" dt="2020-09-03T13:20:39.600" v="3503" actId="1076"/>
          <ac:picMkLst>
            <pc:docMk/>
            <pc:sldMk cId="2526918770" sldId="363"/>
            <ac:picMk id="18" creationId="{2B9EEF9F-B52D-42F1-8724-CBA6C629AB41}"/>
          </ac:picMkLst>
        </pc:picChg>
        <pc:picChg chg="del mod">
          <ac:chgData name="Jonathan Coles" userId="29a124065b34fc92" providerId="LiveId" clId="{CAA756A4-C3D9-47D8-AC1F-E9D30939CA56}" dt="2020-09-03T13:20:23.266" v="3501" actId="478"/>
          <ac:picMkLst>
            <pc:docMk/>
            <pc:sldMk cId="2526918770" sldId="363"/>
            <ac:picMk id="19" creationId="{BD013612-0704-4310-BDEB-5433AA90183B}"/>
          </ac:picMkLst>
        </pc:picChg>
      </pc:sldChg>
      <pc:sldChg chg="addSp delSp modSp new mod modAnim">
        <pc:chgData name="Jonathan Coles" userId="29a124065b34fc92" providerId="LiveId" clId="{CAA756A4-C3D9-47D8-AC1F-E9D30939CA56}" dt="2020-09-03T13:17:23.591" v="3363" actId="1076"/>
        <pc:sldMkLst>
          <pc:docMk/>
          <pc:sldMk cId="1992748561" sldId="364"/>
        </pc:sldMkLst>
        <pc:spChg chg="add mod">
          <ac:chgData name="Jonathan Coles" userId="29a124065b34fc92" providerId="LiveId" clId="{CAA756A4-C3D9-47D8-AC1F-E9D30939CA56}" dt="2020-09-03T11:58:59.558" v="1173" actId="14100"/>
          <ac:spMkLst>
            <pc:docMk/>
            <pc:sldMk cId="1992748561" sldId="364"/>
            <ac:spMk id="3" creationId="{F652C706-7D0E-4F95-B6ED-6CA3F79A200C}"/>
          </ac:spMkLst>
        </pc:spChg>
        <pc:spChg chg="add mod">
          <ac:chgData name="Jonathan Coles" userId="29a124065b34fc92" providerId="LiveId" clId="{CAA756A4-C3D9-47D8-AC1F-E9D30939CA56}" dt="2020-09-03T11:54:13.570" v="1028" actId="1076"/>
          <ac:spMkLst>
            <pc:docMk/>
            <pc:sldMk cId="1992748561" sldId="364"/>
            <ac:spMk id="5" creationId="{143C2897-1D81-42F1-AF52-EC09B6286E62}"/>
          </ac:spMkLst>
        </pc:spChg>
        <pc:spChg chg="add mod">
          <ac:chgData name="Jonathan Coles" userId="29a124065b34fc92" providerId="LiveId" clId="{CAA756A4-C3D9-47D8-AC1F-E9D30939CA56}" dt="2020-09-03T13:17:20.052" v="3362" actId="1076"/>
          <ac:spMkLst>
            <pc:docMk/>
            <pc:sldMk cId="1992748561" sldId="364"/>
            <ac:spMk id="7" creationId="{851C4408-B4B8-4828-8FE7-228A498DA67D}"/>
          </ac:spMkLst>
        </pc:spChg>
        <pc:spChg chg="add del mod">
          <ac:chgData name="Jonathan Coles" userId="29a124065b34fc92" providerId="LiveId" clId="{CAA756A4-C3D9-47D8-AC1F-E9D30939CA56}" dt="2020-09-03T13:16:26.606" v="3331" actId="478"/>
          <ac:spMkLst>
            <pc:docMk/>
            <pc:sldMk cId="1992748561" sldId="364"/>
            <ac:spMk id="9" creationId="{33D39645-A268-46EE-B423-44B412D7CA2E}"/>
          </ac:spMkLst>
        </pc:spChg>
        <pc:spChg chg="add mod">
          <ac:chgData name="Jonathan Coles" userId="29a124065b34fc92" providerId="LiveId" clId="{CAA756A4-C3D9-47D8-AC1F-E9D30939CA56}" dt="2020-09-03T11:55:08.641" v="1061" actId="1076"/>
          <ac:spMkLst>
            <pc:docMk/>
            <pc:sldMk cId="1992748561" sldId="364"/>
            <ac:spMk id="11" creationId="{06A9BB90-247F-4ED6-9315-B083F10F757D}"/>
          </ac:spMkLst>
        </pc:spChg>
        <pc:spChg chg="add mod">
          <ac:chgData name="Jonathan Coles" userId="29a124065b34fc92" providerId="LiveId" clId="{CAA756A4-C3D9-47D8-AC1F-E9D30939CA56}" dt="2020-09-03T11:54:51.029" v="1044" actId="20577"/>
          <ac:spMkLst>
            <pc:docMk/>
            <pc:sldMk cId="1992748561" sldId="364"/>
            <ac:spMk id="13" creationId="{F4FD6AA0-C402-46A6-B311-607A5999A90C}"/>
          </ac:spMkLst>
        </pc:spChg>
        <pc:spChg chg="add mod">
          <ac:chgData name="Jonathan Coles" userId="29a124065b34fc92" providerId="LiveId" clId="{CAA756A4-C3D9-47D8-AC1F-E9D30939CA56}" dt="2020-09-03T11:55:12.539" v="1062" actId="1076"/>
          <ac:spMkLst>
            <pc:docMk/>
            <pc:sldMk cId="1992748561" sldId="364"/>
            <ac:spMk id="15" creationId="{27863403-166F-4C3E-96BF-FFC7DA0938EB}"/>
          </ac:spMkLst>
        </pc:spChg>
        <pc:spChg chg="add del mod">
          <ac:chgData name="Jonathan Coles" userId="29a124065b34fc92" providerId="LiveId" clId="{CAA756A4-C3D9-47D8-AC1F-E9D30939CA56}" dt="2020-09-03T13:16:28.711" v="3332" actId="478"/>
          <ac:spMkLst>
            <pc:docMk/>
            <pc:sldMk cId="1992748561" sldId="364"/>
            <ac:spMk id="17" creationId="{B6FC337F-46D8-410F-88FF-330D0155B8B8}"/>
          </ac:spMkLst>
        </pc:spChg>
        <pc:spChg chg="add mod">
          <ac:chgData name="Jonathan Coles" userId="29a124065b34fc92" providerId="LiveId" clId="{CAA756A4-C3D9-47D8-AC1F-E9D30939CA56}" dt="2020-09-03T13:17:23.591" v="3363" actId="1076"/>
          <ac:spMkLst>
            <pc:docMk/>
            <pc:sldMk cId="1992748561" sldId="364"/>
            <ac:spMk id="19" creationId="{E5554DB7-E55E-464C-A79A-BED468C9BA81}"/>
          </ac:spMkLst>
        </pc:spChg>
        <pc:spChg chg="add mod">
          <ac:chgData name="Jonathan Coles" userId="29a124065b34fc92" providerId="LiveId" clId="{CAA756A4-C3D9-47D8-AC1F-E9D30939CA56}" dt="2020-09-03T12:06:36.026" v="1201" actId="1076"/>
          <ac:spMkLst>
            <pc:docMk/>
            <pc:sldMk cId="1992748561" sldId="364"/>
            <ac:spMk id="21" creationId="{A436038E-4817-4D60-8DDA-915F48E2BE8D}"/>
          </ac:spMkLst>
        </pc:spChg>
        <pc:spChg chg="add mod">
          <ac:chgData name="Jonathan Coles" userId="29a124065b34fc92" providerId="LiveId" clId="{CAA756A4-C3D9-47D8-AC1F-E9D30939CA56}" dt="2020-09-03T12:06:36.026" v="1201" actId="1076"/>
          <ac:spMkLst>
            <pc:docMk/>
            <pc:sldMk cId="1992748561" sldId="364"/>
            <ac:spMk id="23" creationId="{E6755596-D5C6-4D62-8E06-353A1E652FD1}"/>
          </ac:spMkLst>
        </pc:spChg>
        <pc:spChg chg="add mod">
          <ac:chgData name="Jonathan Coles" userId="29a124065b34fc92" providerId="LiveId" clId="{CAA756A4-C3D9-47D8-AC1F-E9D30939CA56}" dt="2020-09-03T12:06:36.026" v="1201" actId="1076"/>
          <ac:spMkLst>
            <pc:docMk/>
            <pc:sldMk cId="1992748561" sldId="364"/>
            <ac:spMk id="25" creationId="{407C6441-35EC-4DA8-AAB8-B483CF903872}"/>
          </ac:spMkLst>
        </pc:spChg>
        <pc:spChg chg="add mod">
          <ac:chgData name="Jonathan Coles" userId="29a124065b34fc92" providerId="LiveId" clId="{CAA756A4-C3D9-47D8-AC1F-E9D30939CA56}" dt="2020-09-03T12:06:36.026" v="1201" actId="1076"/>
          <ac:spMkLst>
            <pc:docMk/>
            <pc:sldMk cId="1992748561" sldId="364"/>
            <ac:spMk id="27" creationId="{EF584652-ABC6-40EC-A713-E5497983E662}"/>
          </ac:spMkLst>
        </pc:spChg>
        <pc:spChg chg="add mod">
          <ac:chgData name="Jonathan Coles" userId="29a124065b34fc92" providerId="LiveId" clId="{CAA756A4-C3D9-47D8-AC1F-E9D30939CA56}" dt="2020-09-03T12:06:36.026" v="1201" actId="1076"/>
          <ac:spMkLst>
            <pc:docMk/>
            <pc:sldMk cId="1992748561" sldId="364"/>
            <ac:spMk id="29" creationId="{4C6ECAB7-E858-4D12-A6E6-128C443C366F}"/>
          </ac:spMkLst>
        </pc:spChg>
        <pc:spChg chg="add mod">
          <ac:chgData name="Jonathan Coles" userId="29a124065b34fc92" providerId="LiveId" clId="{CAA756A4-C3D9-47D8-AC1F-E9D30939CA56}" dt="2020-09-03T12:06:36.026" v="1201" actId="1076"/>
          <ac:spMkLst>
            <pc:docMk/>
            <pc:sldMk cId="1992748561" sldId="364"/>
            <ac:spMk id="31" creationId="{3237442A-DB11-4E35-A569-6BE54A0CD718}"/>
          </ac:spMkLst>
        </pc:spChg>
      </pc:sldChg>
      <pc:sldChg chg="addSp modSp new mod modAnim">
        <pc:chgData name="Jonathan Coles" userId="29a124065b34fc92" providerId="LiveId" clId="{CAA756A4-C3D9-47D8-AC1F-E9D30939CA56}" dt="2020-09-03T12:17:52.125" v="1642" actId="20577"/>
        <pc:sldMkLst>
          <pc:docMk/>
          <pc:sldMk cId="1806757832" sldId="365"/>
        </pc:sldMkLst>
        <pc:spChg chg="add mod">
          <ac:chgData name="Jonathan Coles" userId="29a124065b34fc92" providerId="LiveId" clId="{CAA756A4-C3D9-47D8-AC1F-E9D30939CA56}" dt="2020-09-03T12:13:46.279" v="1612" actId="1076"/>
          <ac:spMkLst>
            <pc:docMk/>
            <pc:sldMk cId="1806757832" sldId="365"/>
            <ac:spMk id="2" creationId="{698C3D9E-BD13-4C4E-A87E-6A53FE524912}"/>
          </ac:spMkLst>
        </pc:spChg>
        <pc:spChg chg="add mod">
          <ac:chgData name="Jonathan Coles" userId="29a124065b34fc92" providerId="LiveId" clId="{CAA756A4-C3D9-47D8-AC1F-E9D30939CA56}" dt="2020-09-03T12:17:52.125" v="1642" actId="20577"/>
          <ac:spMkLst>
            <pc:docMk/>
            <pc:sldMk cId="1806757832" sldId="365"/>
            <ac:spMk id="4" creationId="{C19E8A25-4AEA-44B8-B971-C0FBEDD19659}"/>
          </ac:spMkLst>
        </pc:spChg>
        <pc:spChg chg="add mod">
          <ac:chgData name="Jonathan Coles" userId="29a124065b34fc92" providerId="LiveId" clId="{CAA756A4-C3D9-47D8-AC1F-E9D30939CA56}" dt="2020-09-03T12:14:43.955" v="1624" actId="20577"/>
          <ac:spMkLst>
            <pc:docMk/>
            <pc:sldMk cId="1806757832" sldId="365"/>
            <ac:spMk id="6" creationId="{BD950D95-A77F-4CF6-953D-611D789BF5B2}"/>
          </ac:spMkLst>
        </pc:spChg>
        <pc:spChg chg="add mod">
          <ac:chgData name="Jonathan Coles" userId="29a124065b34fc92" providerId="LiveId" clId="{CAA756A4-C3D9-47D8-AC1F-E9D30939CA56}" dt="2020-09-03T12:14:39.286" v="1620" actId="20577"/>
          <ac:spMkLst>
            <pc:docMk/>
            <pc:sldMk cId="1806757832" sldId="365"/>
            <ac:spMk id="8" creationId="{491485B6-D09B-4CF7-8B9F-4CF9E0DF1048}"/>
          </ac:spMkLst>
        </pc:spChg>
        <pc:spChg chg="add mod">
          <ac:chgData name="Jonathan Coles" userId="29a124065b34fc92" providerId="LiveId" clId="{CAA756A4-C3D9-47D8-AC1F-E9D30939CA56}" dt="2020-09-03T12:12:46.765" v="1581" actId="20577"/>
          <ac:spMkLst>
            <pc:docMk/>
            <pc:sldMk cId="1806757832" sldId="365"/>
            <ac:spMk id="10" creationId="{074F21C7-2F52-4B97-93A5-BD4AE96D2FA2}"/>
          </ac:spMkLst>
        </pc:spChg>
        <pc:spChg chg="add mod">
          <ac:chgData name="Jonathan Coles" userId="29a124065b34fc92" providerId="LiveId" clId="{CAA756A4-C3D9-47D8-AC1F-E9D30939CA56}" dt="2020-09-03T12:13:33.240" v="1611" actId="14100"/>
          <ac:spMkLst>
            <pc:docMk/>
            <pc:sldMk cId="1806757832" sldId="365"/>
            <ac:spMk id="12" creationId="{57A0B056-DCEA-44B9-8613-849C9FB995EE}"/>
          </ac:spMkLst>
        </pc:spChg>
        <pc:spChg chg="add mod">
          <ac:chgData name="Jonathan Coles" userId="29a124065b34fc92" providerId="LiveId" clId="{CAA756A4-C3D9-47D8-AC1F-E9D30939CA56}" dt="2020-09-03T12:13:28.507" v="1608" actId="20577"/>
          <ac:spMkLst>
            <pc:docMk/>
            <pc:sldMk cId="1806757832" sldId="365"/>
            <ac:spMk id="14" creationId="{7BC6B4C2-1C32-45AB-8BB6-184680C9B064}"/>
          </ac:spMkLst>
        </pc:spChg>
      </pc:sldChg>
      <pc:sldChg chg="addSp delSp modSp new mod modAnim">
        <pc:chgData name="Jonathan Coles" userId="29a124065b34fc92" providerId="LiveId" clId="{CAA756A4-C3D9-47D8-AC1F-E9D30939CA56}" dt="2020-09-03T13:21:53.050" v="3508" actId="20577"/>
        <pc:sldMkLst>
          <pc:docMk/>
          <pc:sldMk cId="759217169" sldId="366"/>
        </pc:sldMkLst>
        <pc:spChg chg="add del mod">
          <ac:chgData name="Jonathan Coles" userId="29a124065b34fc92" providerId="LiveId" clId="{CAA756A4-C3D9-47D8-AC1F-E9D30939CA56}" dt="2020-09-03T12:19:59.607" v="1791" actId="478"/>
          <ac:spMkLst>
            <pc:docMk/>
            <pc:sldMk cId="759217169" sldId="366"/>
            <ac:spMk id="3" creationId="{BA85068F-944B-4253-8BA3-1F15E89C995D}"/>
          </ac:spMkLst>
        </pc:spChg>
        <pc:spChg chg="mod">
          <ac:chgData name="Jonathan Coles" userId="29a124065b34fc92" providerId="LiveId" clId="{CAA756A4-C3D9-47D8-AC1F-E9D30939CA56}" dt="2020-09-03T12:19:32.838" v="1786" actId="6549"/>
          <ac:spMkLst>
            <pc:docMk/>
            <pc:sldMk cId="759217169" sldId="366"/>
            <ac:spMk id="7" creationId="{AA84C1CF-CE99-4BF5-9F0F-9B321FFB5719}"/>
          </ac:spMkLst>
        </pc:spChg>
        <pc:spChg chg="add mod">
          <ac:chgData name="Jonathan Coles" userId="29a124065b34fc92" providerId="LiveId" clId="{CAA756A4-C3D9-47D8-AC1F-E9D30939CA56}" dt="2020-09-03T12:20:21.135" v="1795" actId="1076"/>
          <ac:spMkLst>
            <pc:docMk/>
            <pc:sldMk cId="759217169" sldId="366"/>
            <ac:spMk id="9" creationId="{15B5CD7A-D478-4118-A088-89CADD7F0435}"/>
          </ac:spMkLst>
        </pc:spChg>
        <pc:spChg chg="add mod">
          <ac:chgData name="Jonathan Coles" userId="29a124065b34fc92" providerId="LiveId" clId="{CAA756A4-C3D9-47D8-AC1F-E9D30939CA56}" dt="2020-09-03T12:25:14.632" v="1955" actId="962"/>
          <ac:spMkLst>
            <pc:docMk/>
            <pc:sldMk cId="759217169" sldId="366"/>
            <ac:spMk id="11" creationId="{A1B386C4-4F57-4057-A544-CC58CB509D7E}"/>
          </ac:spMkLst>
        </pc:spChg>
        <pc:spChg chg="add mod">
          <ac:chgData name="Jonathan Coles" userId="29a124065b34fc92" providerId="LiveId" clId="{CAA756A4-C3D9-47D8-AC1F-E9D30939CA56}" dt="2020-09-03T12:25:18.592" v="1956" actId="962"/>
          <ac:spMkLst>
            <pc:docMk/>
            <pc:sldMk cId="759217169" sldId="366"/>
            <ac:spMk id="13" creationId="{7C2057FE-9DBC-436E-87FD-A258B42C1BE4}"/>
          </ac:spMkLst>
        </pc:spChg>
        <pc:spChg chg="add mod">
          <ac:chgData name="Jonathan Coles" userId="29a124065b34fc92" providerId="LiveId" clId="{CAA756A4-C3D9-47D8-AC1F-E9D30939CA56}" dt="2020-09-03T13:21:53.050" v="3508" actId="20577"/>
          <ac:spMkLst>
            <pc:docMk/>
            <pc:sldMk cId="759217169" sldId="366"/>
            <ac:spMk id="15" creationId="{AF169BF4-9AC0-432D-8C3F-1D69096962F4}"/>
          </ac:spMkLst>
        </pc:spChg>
        <pc:spChg chg="add del mod">
          <ac:chgData name="Jonathan Coles" userId="29a124065b34fc92" providerId="LiveId" clId="{CAA756A4-C3D9-47D8-AC1F-E9D30939CA56}" dt="2020-09-03T12:21:03.686" v="1799" actId="478"/>
          <ac:spMkLst>
            <pc:docMk/>
            <pc:sldMk cId="759217169" sldId="366"/>
            <ac:spMk id="17" creationId="{1192C69A-F5A4-4D87-B203-9DC7894E39C3}"/>
          </ac:spMkLst>
        </pc:spChg>
        <pc:spChg chg="add del">
          <ac:chgData name="Jonathan Coles" userId="29a124065b34fc92" providerId="LiveId" clId="{CAA756A4-C3D9-47D8-AC1F-E9D30939CA56}" dt="2020-09-03T12:22:30.501" v="1846" actId="478"/>
          <ac:spMkLst>
            <pc:docMk/>
            <pc:sldMk cId="759217169" sldId="366"/>
            <ac:spMk id="19" creationId="{4EBB08B6-C80E-436F-B6ED-1652E1C1FA51}"/>
          </ac:spMkLst>
        </pc:spChg>
        <pc:spChg chg="add del mod">
          <ac:chgData name="Jonathan Coles" userId="29a124065b34fc92" providerId="LiveId" clId="{CAA756A4-C3D9-47D8-AC1F-E9D30939CA56}" dt="2020-09-03T12:23:28.598" v="1878" actId="478"/>
          <ac:spMkLst>
            <pc:docMk/>
            <pc:sldMk cId="759217169" sldId="366"/>
            <ac:spMk id="21" creationId="{8FC7C9C9-6F49-428A-8FCB-8A8477B01BC9}"/>
          </ac:spMkLst>
        </pc:spChg>
        <pc:spChg chg="add mod">
          <ac:chgData name="Jonathan Coles" userId="29a124065b34fc92" providerId="LiveId" clId="{CAA756A4-C3D9-47D8-AC1F-E9D30939CA56}" dt="2020-09-03T12:25:23.873" v="1957" actId="962"/>
          <ac:spMkLst>
            <pc:docMk/>
            <pc:sldMk cId="759217169" sldId="366"/>
            <ac:spMk id="22" creationId="{1B775A7C-020A-425C-80F3-7D9CDFEB4FC4}"/>
          </ac:spMkLst>
        </pc:spChg>
        <pc:spChg chg="add mod">
          <ac:chgData name="Jonathan Coles" userId="29a124065b34fc92" providerId="LiveId" clId="{CAA756A4-C3D9-47D8-AC1F-E9D30939CA56}" dt="2020-09-03T12:25:50.500" v="1960" actId="255"/>
          <ac:spMkLst>
            <pc:docMk/>
            <pc:sldMk cId="759217169" sldId="366"/>
            <ac:spMk id="23" creationId="{34972B19-08F8-4217-AD02-75DFB0485EC4}"/>
          </ac:spMkLst>
        </pc:spChg>
        <pc:spChg chg="add mod">
          <ac:chgData name="Jonathan Coles" userId="29a124065b34fc92" providerId="LiveId" clId="{CAA756A4-C3D9-47D8-AC1F-E9D30939CA56}" dt="2020-09-03T12:34:03.704" v="1980" actId="962"/>
          <ac:spMkLst>
            <pc:docMk/>
            <pc:sldMk cId="759217169" sldId="366"/>
            <ac:spMk id="24" creationId="{1037B219-45D6-4C6F-AF79-6CB2F7C6DE71}"/>
          </ac:spMkLst>
        </pc:spChg>
        <pc:grpChg chg="add mod">
          <ac:chgData name="Jonathan Coles" userId="29a124065b34fc92" providerId="LiveId" clId="{CAA756A4-C3D9-47D8-AC1F-E9D30939CA56}" dt="2020-09-03T12:20:21.135" v="1795" actId="1076"/>
          <ac:grpSpMkLst>
            <pc:docMk/>
            <pc:sldMk cId="759217169" sldId="366"/>
            <ac:grpSpMk id="4" creationId="{F310D990-2059-4BED-934B-7805FB59509F}"/>
          </ac:grpSpMkLst>
        </pc:grpChg>
        <pc:picChg chg="mod">
          <ac:chgData name="Jonathan Coles" userId="29a124065b34fc92" providerId="LiveId" clId="{CAA756A4-C3D9-47D8-AC1F-E9D30939CA56}" dt="2020-09-03T12:19:22.508" v="1783"/>
          <ac:picMkLst>
            <pc:docMk/>
            <pc:sldMk cId="759217169" sldId="366"/>
            <ac:picMk id="5" creationId="{6078CF2D-1E53-4270-A79D-C4D320407799}"/>
          </ac:picMkLst>
        </pc:picChg>
        <pc:picChg chg="mod">
          <ac:chgData name="Jonathan Coles" userId="29a124065b34fc92" providerId="LiveId" clId="{CAA756A4-C3D9-47D8-AC1F-E9D30939CA56}" dt="2020-09-03T12:19:22.508" v="1783"/>
          <ac:picMkLst>
            <pc:docMk/>
            <pc:sldMk cId="759217169" sldId="366"/>
            <ac:picMk id="6" creationId="{E94E2804-090B-42E8-B295-D1F64983B7C3}"/>
          </ac:picMkLst>
        </pc:picChg>
      </pc:sldChg>
      <pc:sldChg chg="modSp add mod modAnim">
        <pc:chgData name="Jonathan Coles" userId="29a124065b34fc92" providerId="LiveId" clId="{CAA756A4-C3D9-47D8-AC1F-E9D30939CA56}" dt="2020-09-03T12:39:14.425" v="2147" actId="1076"/>
        <pc:sldMkLst>
          <pc:docMk/>
          <pc:sldMk cId="1655047064" sldId="367"/>
        </pc:sldMkLst>
        <pc:spChg chg="mod">
          <ac:chgData name="Jonathan Coles" userId="29a124065b34fc92" providerId="LiveId" clId="{CAA756A4-C3D9-47D8-AC1F-E9D30939CA56}" dt="2020-09-03T12:35:35.846" v="1994" actId="20577"/>
          <ac:spMkLst>
            <pc:docMk/>
            <pc:sldMk cId="1655047064" sldId="367"/>
            <ac:spMk id="9" creationId="{15B5CD7A-D478-4118-A088-89CADD7F0435}"/>
          </ac:spMkLst>
        </pc:spChg>
        <pc:spChg chg="mod">
          <ac:chgData name="Jonathan Coles" userId="29a124065b34fc92" providerId="LiveId" clId="{CAA756A4-C3D9-47D8-AC1F-E9D30939CA56}" dt="2020-09-03T12:37:00.014" v="2139" actId="20577"/>
          <ac:spMkLst>
            <pc:docMk/>
            <pc:sldMk cId="1655047064" sldId="367"/>
            <ac:spMk id="11" creationId="{A1B386C4-4F57-4057-A544-CC58CB509D7E}"/>
          </ac:spMkLst>
        </pc:spChg>
        <pc:spChg chg="mod">
          <ac:chgData name="Jonathan Coles" userId="29a124065b34fc92" providerId="LiveId" clId="{CAA756A4-C3D9-47D8-AC1F-E9D30939CA56}" dt="2020-09-03T12:36:08.215" v="2032" actId="20577"/>
          <ac:spMkLst>
            <pc:docMk/>
            <pc:sldMk cId="1655047064" sldId="367"/>
            <ac:spMk id="13" creationId="{7C2057FE-9DBC-436E-87FD-A258B42C1BE4}"/>
          </ac:spMkLst>
        </pc:spChg>
        <pc:spChg chg="mod">
          <ac:chgData name="Jonathan Coles" userId="29a124065b34fc92" providerId="LiveId" clId="{CAA756A4-C3D9-47D8-AC1F-E9D30939CA56}" dt="2020-09-03T12:36:30.073" v="2068" actId="20577"/>
          <ac:spMkLst>
            <pc:docMk/>
            <pc:sldMk cId="1655047064" sldId="367"/>
            <ac:spMk id="15" creationId="{AF169BF4-9AC0-432D-8C3F-1D69096962F4}"/>
          </ac:spMkLst>
        </pc:spChg>
        <pc:spChg chg="mod">
          <ac:chgData name="Jonathan Coles" userId="29a124065b34fc92" providerId="LiveId" clId="{CAA756A4-C3D9-47D8-AC1F-E9D30939CA56}" dt="2020-09-03T12:37:08.879" v="2141" actId="1076"/>
          <ac:spMkLst>
            <pc:docMk/>
            <pc:sldMk cId="1655047064" sldId="367"/>
            <ac:spMk id="22" creationId="{1B775A7C-020A-425C-80F3-7D9CDFEB4FC4}"/>
          </ac:spMkLst>
        </pc:spChg>
        <pc:spChg chg="mod">
          <ac:chgData name="Jonathan Coles" userId="29a124065b34fc92" providerId="LiveId" clId="{CAA756A4-C3D9-47D8-AC1F-E9D30939CA56}" dt="2020-09-03T12:39:14.425" v="2147" actId="1076"/>
          <ac:spMkLst>
            <pc:docMk/>
            <pc:sldMk cId="1655047064" sldId="367"/>
            <ac:spMk id="24" creationId="{1037B219-45D6-4C6F-AF79-6CB2F7C6DE71}"/>
          </ac:spMkLst>
        </pc:spChg>
      </pc:sldChg>
      <pc:sldChg chg="addSp delSp modSp new mod modAnim modNotesTx">
        <pc:chgData name="Jonathan Coles" userId="29a124065b34fc92" providerId="LiveId" clId="{CAA756A4-C3D9-47D8-AC1F-E9D30939CA56}" dt="2020-09-03T13:24:09.698" v="3548" actId="20577"/>
        <pc:sldMkLst>
          <pc:docMk/>
          <pc:sldMk cId="635738424" sldId="368"/>
        </pc:sldMkLst>
        <pc:spChg chg="add mod">
          <ac:chgData name="Jonathan Coles" userId="29a124065b34fc92" providerId="LiveId" clId="{CAA756A4-C3D9-47D8-AC1F-E9D30939CA56}" dt="2020-09-03T13:22:33.499" v="3522" actId="20577"/>
          <ac:spMkLst>
            <pc:docMk/>
            <pc:sldMk cId="635738424" sldId="368"/>
            <ac:spMk id="3" creationId="{C153565E-6EFD-4DD2-BA98-43988B0DEA2B}"/>
          </ac:spMkLst>
        </pc:spChg>
        <pc:spChg chg="add mod">
          <ac:chgData name="Jonathan Coles" userId="29a124065b34fc92" providerId="LiveId" clId="{CAA756A4-C3D9-47D8-AC1F-E9D30939CA56}" dt="2020-09-03T12:47:43.101" v="2367" actId="1076"/>
          <ac:spMkLst>
            <pc:docMk/>
            <pc:sldMk cId="635738424" sldId="368"/>
            <ac:spMk id="9" creationId="{60750A29-F73F-404A-841C-4CB43148D7F4}"/>
          </ac:spMkLst>
        </pc:spChg>
        <pc:spChg chg="add del mod">
          <ac:chgData name="Jonathan Coles" userId="29a124065b34fc92" providerId="LiveId" clId="{CAA756A4-C3D9-47D8-AC1F-E9D30939CA56}" dt="2020-09-03T12:46:13.869" v="2338" actId="478"/>
          <ac:spMkLst>
            <pc:docMk/>
            <pc:sldMk cId="635738424" sldId="368"/>
            <ac:spMk id="10" creationId="{E37432DC-4851-47C8-8713-5C68FAA50CAC}"/>
          </ac:spMkLst>
        </pc:spChg>
        <pc:spChg chg="add mod">
          <ac:chgData name="Jonathan Coles" userId="29a124065b34fc92" providerId="LiveId" clId="{CAA756A4-C3D9-47D8-AC1F-E9D30939CA56}" dt="2020-09-03T12:49:00.311" v="2384" actId="962"/>
          <ac:spMkLst>
            <pc:docMk/>
            <pc:sldMk cId="635738424" sldId="368"/>
            <ac:spMk id="12" creationId="{574527D9-9FCC-4C31-9E5F-E92260635A59}"/>
          </ac:spMkLst>
        </pc:spChg>
        <pc:spChg chg="add mod">
          <ac:chgData name="Jonathan Coles" userId="29a124065b34fc92" providerId="LiveId" clId="{CAA756A4-C3D9-47D8-AC1F-E9D30939CA56}" dt="2020-09-03T13:23:58.686" v="3540" actId="1076"/>
          <ac:spMkLst>
            <pc:docMk/>
            <pc:sldMk cId="635738424" sldId="368"/>
            <ac:spMk id="14" creationId="{FA0A2C1D-C360-44C5-B65D-FA86C543779B}"/>
          </ac:spMkLst>
        </pc:spChg>
        <pc:spChg chg="add mod">
          <ac:chgData name="Jonathan Coles" userId="29a124065b34fc92" providerId="LiveId" clId="{CAA756A4-C3D9-47D8-AC1F-E9D30939CA56}" dt="2020-09-03T12:50:33.412" v="2397" actId="962"/>
          <ac:spMkLst>
            <pc:docMk/>
            <pc:sldMk cId="635738424" sldId="368"/>
            <ac:spMk id="15" creationId="{29D0F35B-3958-486F-B45E-13BA42E5FE53}"/>
          </ac:spMkLst>
        </pc:spChg>
        <pc:picChg chg="add mod">
          <ac:chgData name="Jonathan Coles" userId="29a124065b34fc92" providerId="LiveId" clId="{CAA756A4-C3D9-47D8-AC1F-E9D30939CA56}" dt="2020-09-03T12:43:56.757" v="2260" actId="1076"/>
          <ac:picMkLst>
            <pc:docMk/>
            <pc:sldMk cId="635738424" sldId="368"/>
            <ac:picMk id="5" creationId="{94A529C4-AFC0-42C6-B0BA-9DACBA94101B}"/>
          </ac:picMkLst>
        </pc:picChg>
        <pc:picChg chg="add mod">
          <ac:chgData name="Jonathan Coles" userId="29a124065b34fc92" providerId="LiveId" clId="{CAA756A4-C3D9-47D8-AC1F-E9D30939CA56}" dt="2020-09-03T12:43:56.757" v="2260" actId="1076"/>
          <ac:picMkLst>
            <pc:docMk/>
            <pc:sldMk cId="635738424" sldId="368"/>
            <ac:picMk id="7" creationId="{20799319-2D38-4F33-B087-9CAE1A17DBE8}"/>
          </ac:picMkLst>
        </pc:picChg>
      </pc:sldChg>
      <pc:sldChg chg="addSp delSp modSp add mod modAnim modNotesTx">
        <pc:chgData name="Jonathan Coles" userId="29a124065b34fc92" providerId="LiveId" clId="{CAA756A4-C3D9-47D8-AC1F-E9D30939CA56}" dt="2020-09-03T13:18:59.361" v="3481" actId="20577"/>
        <pc:sldMkLst>
          <pc:docMk/>
          <pc:sldMk cId="3291699109" sldId="369"/>
        </pc:sldMkLst>
        <pc:spChg chg="mod">
          <ac:chgData name="Jonathan Coles" userId="29a124065b34fc92" providerId="LiveId" clId="{CAA756A4-C3D9-47D8-AC1F-E9D30939CA56}" dt="2020-09-03T12:54:29.544" v="2592" actId="113"/>
          <ac:spMkLst>
            <pc:docMk/>
            <pc:sldMk cId="3291699109" sldId="369"/>
            <ac:spMk id="3" creationId="{C153565E-6EFD-4DD2-BA98-43988B0DEA2B}"/>
          </ac:spMkLst>
        </pc:spChg>
        <pc:spChg chg="mod">
          <ac:chgData name="Jonathan Coles" userId="29a124065b34fc92" providerId="LiveId" clId="{CAA756A4-C3D9-47D8-AC1F-E9D30939CA56}" dt="2020-09-03T12:53:20.834" v="2565" actId="1076"/>
          <ac:spMkLst>
            <pc:docMk/>
            <pc:sldMk cId="3291699109" sldId="369"/>
            <ac:spMk id="9" creationId="{60750A29-F73F-404A-841C-4CB43148D7F4}"/>
          </ac:spMkLst>
        </pc:spChg>
        <pc:spChg chg="mod">
          <ac:chgData name="Jonathan Coles" userId="29a124065b34fc92" providerId="LiveId" clId="{CAA756A4-C3D9-47D8-AC1F-E9D30939CA56}" dt="2020-09-03T12:56:37.013" v="2642" actId="20577"/>
          <ac:spMkLst>
            <pc:docMk/>
            <pc:sldMk cId="3291699109" sldId="369"/>
            <ac:spMk id="12" creationId="{574527D9-9FCC-4C31-9E5F-E92260635A59}"/>
          </ac:spMkLst>
        </pc:spChg>
        <pc:spChg chg="mod">
          <ac:chgData name="Jonathan Coles" userId="29a124065b34fc92" providerId="LiveId" clId="{CAA756A4-C3D9-47D8-AC1F-E9D30939CA56}" dt="2020-09-03T12:56:43.632" v="2643" actId="1076"/>
          <ac:spMkLst>
            <pc:docMk/>
            <pc:sldMk cId="3291699109" sldId="369"/>
            <ac:spMk id="14" creationId="{FA0A2C1D-C360-44C5-B65D-FA86C543779B}"/>
          </ac:spMkLst>
        </pc:spChg>
        <pc:picChg chg="add mod">
          <ac:chgData name="Jonathan Coles" userId="29a124065b34fc92" providerId="LiveId" clId="{CAA756A4-C3D9-47D8-AC1F-E9D30939CA56}" dt="2020-09-03T12:56:02.905" v="2613" actId="1076"/>
          <ac:picMkLst>
            <pc:docMk/>
            <pc:sldMk cId="3291699109" sldId="369"/>
            <ac:picMk id="4" creationId="{54E094BD-309B-4861-9262-DA378366D6DD}"/>
          </ac:picMkLst>
        </pc:picChg>
        <pc:picChg chg="del">
          <ac:chgData name="Jonathan Coles" userId="29a124065b34fc92" providerId="LiveId" clId="{CAA756A4-C3D9-47D8-AC1F-E9D30939CA56}" dt="2020-09-03T12:54:12.323" v="2591" actId="478"/>
          <ac:picMkLst>
            <pc:docMk/>
            <pc:sldMk cId="3291699109" sldId="369"/>
            <ac:picMk id="5" creationId="{94A529C4-AFC0-42C6-B0BA-9DACBA94101B}"/>
          </ac:picMkLst>
        </pc:picChg>
        <pc:picChg chg="del">
          <ac:chgData name="Jonathan Coles" userId="29a124065b34fc92" providerId="LiveId" clId="{CAA756A4-C3D9-47D8-AC1F-E9D30939CA56}" dt="2020-09-03T12:54:12.323" v="2591" actId="478"/>
          <ac:picMkLst>
            <pc:docMk/>
            <pc:sldMk cId="3291699109" sldId="369"/>
            <ac:picMk id="7" creationId="{20799319-2D38-4F33-B087-9CAE1A17DBE8}"/>
          </ac:picMkLst>
        </pc:picChg>
        <pc:picChg chg="add mod">
          <ac:chgData name="Jonathan Coles" userId="29a124065b34fc92" providerId="LiveId" clId="{CAA756A4-C3D9-47D8-AC1F-E9D30939CA56}" dt="2020-09-03T12:56:02.905" v="2613" actId="1076"/>
          <ac:picMkLst>
            <pc:docMk/>
            <pc:sldMk cId="3291699109" sldId="369"/>
            <ac:picMk id="8" creationId="{1FFAD6DD-D00F-465F-A2C0-9D1C0ED5554C}"/>
          </ac:picMkLst>
        </pc:picChg>
        <pc:picChg chg="add del mod">
          <ac:chgData name="Jonathan Coles" userId="29a124065b34fc92" providerId="LiveId" clId="{CAA756A4-C3D9-47D8-AC1F-E9D30939CA56}" dt="2020-09-03T12:55:33.251" v="2606" actId="478"/>
          <ac:picMkLst>
            <pc:docMk/>
            <pc:sldMk cId="3291699109" sldId="369"/>
            <ac:picMk id="13" creationId="{AB55BD00-CD17-4FDB-9FAB-D2E167A259A2}"/>
          </ac:picMkLst>
        </pc:picChg>
        <pc:picChg chg="add del mod">
          <ac:chgData name="Jonathan Coles" userId="29a124065b34fc92" providerId="LiveId" clId="{CAA756A4-C3D9-47D8-AC1F-E9D30939CA56}" dt="2020-09-03T12:55:33.251" v="2606" actId="478"/>
          <ac:picMkLst>
            <pc:docMk/>
            <pc:sldMk cId="3291699109" sldId="369"/>
            <ac:picMk id="16" creationId="{691EAAE4-A77F-4284-949B-2B6922F8AC7F}"/>
          </ac:picMkLst>
        </pc:picChg>
      </pc:sldChg>
      <pc:sldChg chg="addSp modSp new mod modAnim">
        <pc:chgData name="Jonathan Coles" userId="29a124065b34fc92" providerId="LiveId" clId="{CAA756A4-C3D9-47D8-AC1F-E9D30939CA56}" dt="2020-09-03T13:05:32.900" v="3049" actId="20577"/>
        <pc:sldMkLst>
          <pc:docMk/>
          <pc:sldMk cId="3887945307" sldId="370"/>
        </pc:sldMkLst>
        <pc:spChg chg="mod">
          <ac:chgData name="Jonathan Coles" userId="29a124065b34fc92" providerId="LiveId" clId="{CAA756A4-C3D9-47D8-AC1F-E9D30939CA56}" dt="2020-09-03T13:04:19.562" v="2988" actId="20577"/>
          <ac:spMkLst>
            <pc:docMk/>
            <pc:sldMk cId="3887945307" sldId="370"/>
            <ac:spMk id="5" creationId="{133F142E-281C-416B-B3FD-AF89084F34BE}"/>
          </ac:spMkLst>
        </pc:spChg>
        <pc:spChg chg="add mod">
          <ac:chgData name="Jonathan Coles" userId="29a124065b34fc92" providerId="LiveId" clId="{CAA756A4-C3D9-47D8-AC1F-E9D30939CA56}" dt="2020-09-03T13:01:15.910" v="2804" actId="1076"/>
          <ac:spMkLst>
            <pc:docMk/>
            <pc:sldMk cId="3887945307" sldId="370"/>
            <ac:spMk id="7" creationId="{B54A59A6-1E6D-4ACC-AF83-977F68E431E7}"/>
          </ac:spMkLst>
        </pc:spChg>
        <pc:spChg chg="add mod">
          <ac:chgData name="Jonathan Coles" userId="29a124065b34fc92" providerId="LiveId" clId="{CAA756A4-C3D9-47D8-AC1F-E9D30939CA56}" dt="2020-09-03T13:05:32.900" v="3049" actId="20577"/>
          <ac:spMkLst>
            <pc:docMk/>
            <pc:sldMk cId="3887945307" sldId="370"/>
            <ac:spMk id="9" creationId="{D491F16E-32A2-4983-9E34-3DE951D1B2CA}"/>
          </ac:spMkLst>
        </pc:spChg>
        <pc:grpChg chg="add mod">
          <ac:chgData name="Jonathan Coles" userId="29a124065b34fc92" providerId="LiveId" clId="{CAA756A4-C3D9-47D8-AC1F-E9D30939CA56}" dt="2020-09-03T12:59:18.066" v="2759" actId="1076"/>
          <ac:grpSpMkLst>
            <pc:docMk/>
            <pc:sldMk cId="3887945307" sldId="370"/>
            <ac:grpSpMk id="2" creationId="{53C61F72-0924-44D4-A9A3-DE59AB9BC5EC}"/>
          </ac:grpSpMkLst>
        </pc:grpChg>
        <pc:picChg chg="mod">
          <ac:chgData name="Jonathan Coles" userId="29a124065b34fc92" providerId="LiveId" clId="{CAA756A4-C3D9-47D8-AC1F-E9D30939CA56}" dt="2020-09-03T12:58:30.444" v="2645"/>
          <ac:picMkLst>
            <pc:docMk/>
            <pc:sldMk cId="3887945307" sldId="370"/>
            <ac:picMk id="3" creationId="{66DF8AAE-17D0-42C2-83FE-52F7B0919B5D}"/>
          </ac:picMkLst>
        </pc:picChg>
        <pc:picChg chg="mod">
          <ac:chgData name="Jonathan Coles" userId="29a124065b34fc92" providerId="LiveId" clId="{CAA756A4-C3D9-47D8-AC1F-E9D30939CA56}" dt="2020-09-03T12:58:30.444" v="2645"/>
          <ac:picMkLst>
            <pc:docMk/>
            <pc:sldMk cId="3887945307" sldId="370"/>
            <ac:picMk id="4" creationId="{ABFD7B0C-9435-4592-B0BB-6001B177B5D1}"/>
          </ac:picMkLst>
        </pc:picChg>
      </pc:sldChg>
      <pc:sldChg chg="addSp modSp new mod modAnim">
        <pc:chgData name="Jonathan Coles" userId="29a124065b34fc92" providerId="LiveId" clId="{CAA756A4-C3D9-47D8-AC1F-E9D30939CA56}" dt="2020-09-03T13:24:41.485" v="3550" actId="20577"/>
        <pc:sldMkLst>
          <pc:docMk/>
          <pc:sldMk cId="3902868977" sldId="371"/>
        </pc:sldMkLst>
        <pc:spChg chg="mod">
          <ac:chgData name="Jonathan Coles" userId="29a124065b34fc92" providerId="LiveId" clId="{CAA756A4-C3D9-47D8-AC1F-E9D30939CA56}" dt="2020-09-03T13:06:25.825" v="3110" actId="20577"/>
          <ac:spMkLst>
            <pc:docMk/>
            <pc:sldMk cId="3902868977" sldId="371"/>
            <ac:spMk id="5" creationId="{18351601-3D6C-4DEB-9717-17F1C624868F}"/>
          </ac:spMkLst>
        </pc:spChg>
        <pc:spChg chg="add mod">
          <ac:chgData name="Jonathan Coles" userId="29a124065b34fc92" providerId="LiveId" clId="{CAA756A4-C3D9-47D8-AC1F-E9D30939CA56}" dt="2020-09-03T13:19:13.092" v="3496" actId="20577"/>
          <ac:spMkLst>
            <pc:docMk/>
            <pc:sldMk cId="3902868977" sldId="371"/>
            <ac:spMk id="6" creationId="{47B2A96D-86B7-4901-B6C3-2A752405A853}"/>
          </ac:spMkLst>
        </pc:spChg>
        <pc:spChg chg="add mod">
          <ac:chgData name="Jonathan Coles" userId="29a124065b34fc92" providerId="LiveId" clId="{CAA756A4-C3D9-47D8-AC1F-E9D30939CA56}" dt="2020-09-03T13:09:31.007" v="3256" actId="1076"/>
          <ac:spMkLst>
            <pc:docMk/>
            <pc:sldMk cId="3902868977" sldId="371"/>
            <ac:spMk id="7" creationId="{94F0CAC7-3142-4A1C-BB7B-AB6A814476CD}"/>
          </ac:spMkLst>
        </pc:spChg>
        <pc:spChg chg="add mod">
          <ac:chgData name="Jonathan Coles" userId="29a124065b34fc92" providerId="LiveId" clId="{CAA756A4-C3D9-47D8-AC1F-E9D30939CA56}" dt="2020-09-03T13:24:41.485" v="3550" actId="20577"/>
          <ac:spMkLst>
            <pc:docMk/>
            <pc:sldMk cId="3902868977" sldId="371"/>
            <ac:spMk id="8" creationId="{A04F04AF-6A1B-43B9-8C86-06996CEAC082}"/>
          </ac:spMkLst>
        </pc:spChg>
        <pc:grpChg chg="add mod">
          <ac:chgData name="Jonathan Coles" userId="29a124065b34fc92" providerId="LiveId" clId="{CAA756A4-C3D9-47D8-AC1F-E9D30939CA56}" dt="2020-09-03T13:08:04.596" v="3212" actId="1076"/>
          <ac:grpSpMkLst>
            <pc:docMk/>
            <pc:sldMk cId="3902868977" sldId="371"/>
            <ac:grpSpMk id="2" creationId="{EFBD0C34-9CEC-4759-ADE9-380655A376DE}"/>
          </ac:grpSpMkLst>
        </pc:grpChg>
        <pc:picChg chg="mod">
          <ac:chgData name="Jonathan Coles" userId="29a124065b34fc92" providerId="LiveId" clId="{CAA756A4-C3D9-47D8-AC1F-E9D30939CA56}" dt="2020-09-03T13:06:12.010" v="3051"/>
          <ac:picMkLst>
            <pc:docMk/>
            <pc:sldMk cId="3902868977" sldId="371"/>
            <ac:picMk id="3" creationId="{01685CE1-CC06-495C-B084-3DBA3E8938D8}"/>
          </ac:picMkLst>
        </pc:picChg>
        <pc:picChg chg="mod">
          <ac:chgData name="Jonathan Coles" userId="29a124065b34fc92" providerId="LiveId" clId="{CAA756A4-C3D9-47D8-AC1F-E9D30939CA56}" dt="2020-09-03T13:06:12.010" v="3051"/>
          <ac:picMkLst>
            <pc:docMk/>
            <pc:sldMk cId="3902868977" sldId="371"/>
            <ac:picMk id="4" creationId="{C7FBF24F-AC35-4867-B676-23105F983EF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8411256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‘Will’ would also be an acceptable alternative.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39040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‘May’ or ‘might’ would also be acceptable alternatives.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3987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AG title">
  <p:cSld name="SPAG 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7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619805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7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body" idx="2"/>
          </p:nvPr>
        </p:nvSpPr>
        <p:spPr>
          <a:xfrm>
            <a:off x="3463925" y="346075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28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" name="Google Shape;27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0"/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0"/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0"/>
          <p:cNvSpPr txBox="1"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40" name="Google Shape;4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1261687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0"/>
          <p:cNvSpPr txBox="1">
            <a:spLocks noGrp="1"/>
          </p:cNvSpPr>
          <p:nvPr>
            <p:ph type="body" idx="2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Stage:</a:t>
            </a:r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body" idx="3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List: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7" name="Google Shape;47;p31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8" name="Google Shape;48;p31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31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aphicFrame>
        <p:nvGraphicFramePr>
          <p:cNvPr id="51" name="Google Shape;51;p31"/>
          <p:cNvGraphicFramePr/>
          <p:nvPr/>
        </p:nvGraphicFramePr>
        <p:xfrm>
          <a:off x="508000" y="155066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52" name="Google Shape;52;p31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body" idx="5"/>
          </p:nvPr>
        </p:nvSpPr>
        <p:spPr>
          <a:xfrm>
            <a:off x="3425190" y="1354611"/>
            <a:ext cx="8382000" cy="5268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 b="0" i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4" name="Google Shape;54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ok cover write check">
  <p:cSld name="Look cover write chec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" name="Google Shape;57;p32"/>
          <p:cNvGraphicFramePr/>
          <p:nvPr/>
        </p:nvGraphicFramePr>
        <p:xfrm>
          <a:off x="508000" y="160019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nd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rd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58" name="Google Shape;58;p32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9" name="Google Shape;59;p32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page" type="obj">
  <p:cSld name="OBJEC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3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1" name="Google Shape;7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page">
  <p:cSld name="Question pag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34"/>
          <p:cNvSpPr txBox="1"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1"/>
          </p:nvPr>
        </p:nvSpPr>
        <p:spPr>
          <a:xfrm>
            <a:off x="838200" y="3520441"/>
            <a:ext cx="10515600" cy="265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4200"/>
              <a:buNone/>
              <a:defRPr sz="4200">
                <a:solidFill>
                  <a:srgbClr val="0070C0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400"/>
              <a:buChar char="•"/>
              <a:defRPr>
                <a:solidFill>
                  <a:srgbClr val="0070C0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000"/>
              <a:buChar char="•"/>
              <a:defRPr>
                <a:solidFill>
                  <a:srgbClr val="0070C0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6" name="Google Shape;7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lnSpcReduction="10000"/>
          </a:bodyPr>
          <a:lstStyle/>
          <a:p>
            <a:pPr marL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b="1" dirty="0">
                <a:latin typeface="Muli" panose="02000503040000020004" pitchFamily="2" charset="0"/>
                <a:sym typeface="Arial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Indicating degrees of possibility using adverbs [for example, perhaps, surely] or modal verbs [for example, might should, will, must]</a:t>
            </a:r>
            <a:endParaRPr lang="en-GB" sz="1800" dirty="0">
              <a:effectLst/>
              <a:latin typeface="Muli" panose="02000503040000020004" pitchFamily="2" charset="0"/>
              <a:ea typeface="Calibri" panose="020F0502020204030204" pitchFamily="34" charset="0"/>
            </a:endParaRPr>
          </a:p>
          <a:p>
            <a:pPr marL="0" lvl="0" indent="0" algn="ctr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</a:pPr>
            <a:r>
              <a:rPr lang="en-GB" dirty="0">
                <a:latin typeface="Muli" panose="02000503040000020004" pitchFamily="2" charset="0"/>
                <a:sym typeface="Arial"/>
              </a:rPr>
              <a:t>Key vocabulary: modal verb</a:t>
            </a:r>
            <a:endParaRPr dirty="0">
              <a:latin typeface="Muli" panose="02000503040000020004" pitchFamily="2" charset="0"/>
            </a:endParaRPr>
          </a:p>
        </p:txBody>
      </p:sp>
      <p:sp>
        <p:nvSpPr>
          <p:cNvPr id="135" name="Google Shape;135;p1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dirty="0">
                <a:latin typeface="Muli" panose="02000503040000020004" pitchFamily="2" charset="0"/>
              </a:rPr>
              <a:t>S</a:t>
            </a:r>
            <a:r>
              <a:rPr lang="en-GB" dirty="0" err="1">
                <a:latin typeface="Muli" panose="02000503040000020004" pitchFamily="2" charset="0"/>
              </a:rPr>
              <a:t>orting</a:t>
            </a:r>
            <a:r>
              <a:rPr lang="en-GB" dirty="0">
                <a:latin typeface="Muli" panose="02000503040000020004" pitchFamily="2" charset="0"/>
              </a:rPr>
              <a:t> and ordering modal </a:t>
            </a:r>
            <a:r>
              <a:rPr lang="en-GB">
                <a:latin typeface="Muli" panose="02000503040000020004" pitchFamily="2" charset="0"/>
              </a:rPr>
              <a:t>verbs </a:t>
            </a:r>
            <a:br>
              <a:rPr lang="en-GB">
                <a:latin typeface="Muli" panose="02000503040000020004" pitchFamily="2" charset="0"/>
              </a:rPr>
            </a:br>
            <a:r>
              <a:rPr lang="en-GB">
                <a:latin typeface="Muli" panose="02000503040000020004" pitchFamily="2" charset="0"/>
              </a:rPr>
              <a:t>in </a:t>
            </a:r>
            <a:r>
              <a:rPr lang="en-GB" dirty="0">
                <a:latin typeface="Muli" panose="02000503040000020004" pitchFamily="2" charset="0"/>
              </a:rPr>
              <a:t>terms of probability</a:t>
            </a:r>
            <a:endParaRPr lang="en-US" dirty="0">
              <a:latin typeface="Muli" panose="02000503040000020004" pitchFamily="2" charset="0"/>
              <a:sym typeface="Arial"/>
            </a:endParaRPr>
          </a:p>
        </p:txBody>
      </p:sp>
      <p:sp>
        <p:nvSpPr>
          <p:cNvPr id="136" name="Google Shape;136;p1"/>
          <p:cNvSpPr txBox="1">
            <a:spLocks noGrp="1"/>
          </p:cNvSpPr>
          <p:nvPr>
            <p:ph type="body" idx="2"/>
          </p:nvPr>
        </p:nvSpPr>
        <p:spPr>
          <a:xfrm>
            <a:off x="3716248" y="3455572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dirty="0">
                <a:latin typeface="Muli" panose="02000503040000020004" pitchFamily="2" charset="0"/>
              </a:rPr>
              <a:t>Stage 5 Sentence 2.2</a:t>
            </a:r>
            <a:endParaRPr dirty="0">
              <a:latin typeface="Muli" panose="020005030400000200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">
            <a:extLst>
              <a:ext uri="{FF2B5EF4-FFF2-40B4-BE49-F238E27FC236}">
                <a16:creationId xmlns:a16="http://schemas.microsoft.com/office/drawing/2014/main" xmlns="" id="{E4140FA1-6147-4461-801C-094170B24696}"/>
              </a:ext>
            </a:extLst>
          </p:cNvPr>
          <p:cNvSpPr txBox="1"/>
          <p:nvPr/>
        </p:nvSpPr>
        <p:spPr>
          <a:xfrm>
            <a:off x="183221" y="1549550"/>
            <a:ext cx="1090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DyslexicAlta" panose="00000500000000000000" pitchFamily="50" charset="0"/>
              </a:rPr>
              <a:t>will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sp>
        <p:nvSpPr>
          <p:cNvPr id="14" name="2">
            <a:extLst>
              <a:ext uri="{FF2B5EF4-FFF2-40B4-BE49-F238E27FC236}">
                <a16:creationId xmlns:a16="http://schemas.microsoft.com/office/drawing/2014/main" xmlns="" id="{20A9E8CD-9B07-4C6B-BA47-C6E1019ED92B}"/>
              </a:ext>
            </a:extLst>
          </p:cNvPr>
          <p:cNvSpPr txBox="1"/>
          <p:nvPr/>
        </p:nvSpPr>
        <p:spPr>
          <a:xfrm>
            <a:off x="183221" y="2564979"/>
            <a:ext cx="2210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DyslexicAlta" panose="00000500000000000000" pitchFamily="50" charset="0"/>
              </a:rPr>
              <a:t>might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sp>
        <p:nvSpPr>
          <p:cNvPr id="16" name="3">
            <a:extLst>
              <a:ext uri="{FF2B5EF4-FFF2-40B4-BE49-F238E27FC236}">
                <a16:creationId xmlns:a16="http://schemas.microsoft.com/office/drawing/2014/main" xmlns="" id="{0BEDBF02-11EB-4B84-952C-8624E8BCF4E5}"/>
              </a:ext>
            </a:extLst>
          </p:cNvPr>
          <p:cNvSpPr txBox="1"/>
          <p:nvPr/>
        </p:nvSpPr>
        <p:spPr>
          <a:xfrm>
            <a:off x="183219" y="3580408"/>
            <a:ext cx="2354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OpenDyslexicAlta" panose="00000500000000000000" pitchFamily="50" charset="0"/>
              </a:rPr>
              <a:t>should</a:t>
            </a:r>
            <a:endParaRPr lang="en-GB" sz="3600" dirty="0">
              <a:latin typeface="OpenDyslexicAlta" panose="00000500000000000000" pitchFamily="50" charset="0"/>
            </a:endParaRPr>
          </a:p>
        </p:txBody>
      </p:sp>
      <p:sp>
        <p:nvSpPr>
          <p:cNvPr id="17" name="4">
            <a:extLst>
              <a:ext uri="{FF2B5EF4-FFF2-40B4-BE49-F238E27FC236}">
                <a16:creationId xmlns:a16="http://schemas.microsoft.com/office/drawing/2014/main" xmlns="" id="{B84165FC-B5BA-4A38-91BA-EE35FF69DDC5}"/>
              </a:ext>
            </a:extLst>
          </p:cNvPr>
          <p:cNvSpPr/>
          <p:nvPr/>
        </p:nvSpPr>
        <p:spPr>
          <a:xfrm>
            <a:off x="2202732" y="1505665"/>
            <a:ext cx="606175" cy="2673129"/>
          </a:xfrm>
          <a:prstGeom prst="rightBrac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1d">
            <a:extLst>
              <a:ext uri="{FF2B5EF4-FFF2-40B4-BE49-F238E27FC236}">
                <a16:creationId xmlns:a16="http://schemas.microsoft.com/office/drawing/2014/main" xmlns="" id="{0C08907E-86C0-492B-855E-3DCFD32E2729}"/>
              </a:ext>
            </a:extLst>
          </p:cNvPr>
          <p:cNvSpPr/>
          <p:nvPr/>
        </p:nvSpPr>
        <p:spPr>
          <a:xfrm>
            <a:off x="3190125" y="1826949"/>
            <a:ext cx="8162819" cy="1902570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These are </a:t>
            </a:r>
            <a:r>
              <a:rPr lang="en-US" sz="28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modal verbs</a:t>
            </a: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28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Modal verbs can tell you how likely it is that something will happen.</a:t>
            </a:r>
            <a:r>
              <a:rPr lang="en-US" sz="2800" dirty="0">
                <a:solidFill>
                  <a:schemeClr val="lt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 </a:t>
            </a:r>
            <a:endParaRPr sz="28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0" y="4749392"/>
            <a:ext cx="6945332" cy="1712151"/>
            <a:chOff x="0" y="4749392"/>
            <a:chExt cx="6945332" cy="1712151"/>
          </a:xfrm>
        </p:grpSpPr>
        <p:pic>
          <p:nvPicPr>
            <p:cNvPr id="32" name="Picture 31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47EA709A-77BB-4B55-A109-8559A24E85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4804502" y="5330209"/>
              <a:ext cx="2140830" cy="1131334"/>
            </a:xfrm>
            <a:prstGeom prst="rect">
              <a:avLst/>
            </a:prstGeom>
          </p:spPr>
        </p:pic>
        <p:pic>
          <p:nvPicPr>
            <p:cNvPr id="33" name="Picture 32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47B6EDA9-958F-4A36-ACBD-933BDA78A9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0" y="4749392"/>
              <a:ext cx="5874916" cy="1401836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F3A3E0BC-E4D3-4A1F-8BF6-23F031727C89}"/>
                </a:ext>
              </a:extLst>
            </p:cNvPr>
            <p:cNvSpPr txBox="1"/>
            <p:nvPr/>
          </p:nvSpPr>
          <p:spPr>
            <a:xfrm>
              <a:off x="1098962" y="4947369"/>
              <a:ext cx="385742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dirty="0">
                  <a:latin typeface="OpenDyslexicAlta" pitchFamily="2" charset="77"/>
                </a:rPr>
                <a:t>Can you order these modal verbs in terms of probability, starting with the most likely?</a:t>
              </a:r>
              <a:endParaRPr lang="en-GB" sz="1800" dirty="0">
                <a:latin typeface="OpenDyslexicAlta" pitchFamily="2" charset="77"/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3562E5D3-E230-41BA-8AD6-F21CF79F5BF0}"/>
              </a:ext>
            </a:extLst>
          </p:cNvPr>
          <p:cNvSpPr txBox="1"/>
          <p:nvPr/>
        </p:nvSpPr>
        <p:spPr>
          <a:xfrm>
            <a:off x="9729628" y="4424040"/>
            <a:ext cx="2988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  <a:latin typeface="OpenDyslexicAlta" panose="00000500000000000000" pitchFamily="50" charset="0"/>
              </a:rPr>
              <a:t>most likely</a:t>
            </a:r>
            <a:endParaRPr lang="en-GB" sz="24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C4EC9E4F-8404-4A97-9538-B9DD8AC3C0D0}"/>
              </a:ext>
            </a:extLst>
          </p:cNvPr>
          <p:cNvSpPr txBox="1"/>
          <p:nvPr/>
        </p:nvSpPr>
        <p:spPr>
          <a:xfrm>
            <a:off x="9729628" y="5974637"/>
            <a:ext cx="2988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  <a:latin typeface="OpenDyslexicAlta" panose="00000500000000000000" pitchFamily="50" charset="0"/>
              </a:rPr>
              <a:t>least likely</a:t>
            </a:r>
            <a:endParaRPr lang="en-GB" sz="24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8" name="5">
            <a:extLst>
              <a:ext uri="{FF2B5EF4-FFF2-40B4-BE49-F238E27FC236}">
                <a16:creationId xmlns:a16="http://schemas.microsoft.com/office/drawing/2014/main" xmlns="" id="{CD374663-BFE0-4D8A-BC56-CC96A392A762}"/>
              </a:ext>
            </a:extLst>
          </p:cNvPr>
          <p:cNvSpPr/>
          <p:nvPr/>
        </p:nvSpPr>
        <p:spPr>
          <a:xfrm flipH="1">
            <a:off x="6945333" y="3852092"/>
            <a:ext cx="326202" cy="2673129"/>
          </a:xfrm>
          <a:prstGeom prst="rightBrac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95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33333E-6 L 0.63033 0.40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10" y="202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81481E-6 L 0.63086 0.484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36" y="2421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96296E-6 L 0.63333 0.2247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67" y="1122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7" grpId="0" animBg="1"/>
      <p:bldP spid="36" grpId="0"/>
      <p:bldP spid="37" grpId="0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66B0C7BB-E766-43D0-9FA7-2F4CD2CC4E6A}"/>
              </a:ext>
            </a:extLst>
          </p:cNvPr>
          <p:cNvSpPr/>
          <p:nvPr/>
        </p:nvSpPr>
        <p:spPr>
          <a:xfrm>
            <a:off x="300594" y="334493"/>
            <a:ext cx="8945880" cy="163372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Read this sentence.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Choose the correct option indicating how likely it is that the event will happen.</a:t>
            </a:r>
            <a:endParaRPr sz="30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F106D8-268D-4E63-BCB9-8D8990D5DFEB}"/>
              </a:ext>
            </a:extLst>
          </p:cNvPr>
          <p:cNvSpPr txBox="1"/>
          <p:nvPr/>
        </p:nvSpPr>
        <p:spPr>
          <a:xfrm>
            <a:off x="335450" y="2410195"/>
            <a:ext cx="116889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OpenDyslexicAlta" panose="00000500000000000000" pitchFamily="50" charset="0"/>
              </a:rPr>
              <a:t>The ferry could arrive at the port twenty minutes late.</a:t>
            </a:r>
          </a:p>
        </p:txBody>
      </p:sp>
      <p:pic>
        <p:nvPicPr>
          <p:cNvPr id="7" name="Picture 6" descr="A picture containing drawing, toy&#10;&#10;Description automatically generated">
            <a:extLst>
              <a:ext uri="{FF2B5EF4-FFF2-40B4-BE49-F238E27FC236}">
                <a16:creationId xmlns:a16="http://schemas.microsoft.com/office/drawing/2014/main" xmlns="" id="{4104E1F3-E4E7-45FE-B169-59E0F94DB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3534" y="3100598"/>
            <a:ext cx="2384763" cy="1586420"/>
          </a:xfrm>
          <a:prstGeom prst="rect">
            <a:avLst/>
          </a:prstGeom>
        </p:spPr>
      </p:pic>
      <p:sp>
        <p:nvSpPr>
          <p:cNvPr id="9" name="1">
            <a:extLst>
              <a:ext uri="{FF2B5EF4-FFF2-40B4-BE49-F238E27FC236}">
                <a16:creationId xmlns:a16="http://schemas.microsoft.com/office/drawing/2014/main" xmlns="" id="{9497AADB-89FE-4EAA-9AF0-9632F56049F0}"/>
              </a:ext>
            </a:extLst>
          </p:cNvPr>
          <p:cNvSpPr/>
          <p:nvPr/>
        </p:nvSpPr>
        <p:spPr>
          <a:xfrm>
            <a:off x="2061095" y="5186310"/>
            <a:ext cx="2464664" cy="96765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possible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xmlns="" id="{3771D0BC-B6B6-4E9E-8EB4-DDC90FD1E055}"/>
              </a:ext>
            </a:extLst>
          </p:cNvPr>
          <p:cNvSpPr/>
          <p:nvPr/>
        </p:nvSpPr>
        <p:spPr>
          <a:xfrm>
            <a:off x="7429230" y="5186310"/>
            <a:ext cx="2384763" cy="967658"/>
          </a:xfrm>
          <a:prstGeom prst="roundRect">
            <a:avLst/>
          </a:prstGeom>
          <a:solidFill>
            <a:srgbClr val="FFD7D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almost certain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2">
            <a:extLst>
              <a:ext uri="{FF2B5EF4-FFF2-40B4-BE49-F238E27FC236}">
                <a16:creationId xmlns:a16="http://schemas.microsoft.com/office/drawing/2014/main" xmlns="" id="{E35206AD-F074-42E5-89B5-74E30E35F43F}"/>
              </a:ext>
            </a:extLst>
          </p:cNvPr>
          <p:cNvSpPr/>
          <p:nvPr/>
        </p:nvSpPr>
        <p:spPr>
          <a:xfrm>
            <a:off x="4785113" y="5186310"/>
            <a:ext cx="2384763" cy="967658"/>
          </a:xfrm>
          <a:prstGeom prst="roundRect">
            <a:avLst/>
          </a:prstGeom>
          <a:solidFill>
            <a:srgbClr val="A6D7F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probable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(likely)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6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F83C52-7926-48A3-8AEF-6490AC81A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2829" y="5985070"/>
            <a:ext cx="872930" cy="872930"/>
          </a:xfrm>
          <a:prstGeom prst="rect">
            <a:avLst/>
          </a:prstGeom>
        </p:spPr>
      </p:pic>
      <p:pic>
        <p:nvPicPr>
          <p:cNvPr id="17" name="2a">
            <a:extLst>
              <a:ext uri="{FF2B5EF4-FFF2-40B4-BE49-F238E27FC236}">
                <a16:creationId xmlns:a16="http://schemas.microsoft.com/office/drawing/2014/main" xmlns="" id="{DD7C213D-759F-49EE-89C5-41B404E280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4725" y="6029731"/>
            <a:ext cx="726297" cy="726297"/>
          </a:xfrm>
          <a:prstGeom prst="rect">
            <a:avLst/>
          </a:prstGeom>
        </p:spPr>
      </p:pic>
      <p:pic>
        <p:nvPicPr>
          <p:cNvPr id="18" name="3a">
            <a:extLst>
              <a:ext uri="{FF2B5EF4-FFF2-40B4-BE49-F238E27FC236}">
                <a16:creationId xmlns:a16="http://schemas.microsoft.com/office/drawing/2014/main" xmlns="" id="{2B9EEF9F-B52D-42F1-8724-CBA6C629AB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7373" y="6058386"/>
            <a:ext cx="726297" cy="72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306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66B0C7BB-E766-43D0-9FA7-2F4CD2CC4E6A}"/>
              </a:ext>
            </a:extLst>
          </p:cNvPr>
          <p:cNvSpPr/>
          <p:nvPr/>
        </p:nvSpPr>
        <p:spPr>
          <a:xfrm>
            <a:off x="300594" y="334493"/>
            <a:ext cx="8945880" cy="163372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Read this sentence.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Choose the correct option indicating how likely it is that the event will happen.</a:t>
            </a:r>
            <a:endParaRPr sz="30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F106D8-268D-4E63-BCB9-8D8990D5DFEB}"/>
              </a:ext>
            </a:extLst>
          </p:cNvPr>
          <p:cNvSpPr txBox="1"/>
          <p:nvPr/>
        </p:nvSpPr>
        <p:spPr>
          <a:xfrm>
            <a:off x="857135" y="2413556"/>
            <a:ext cx="116889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OpenDyslexicAlta" panose="00000500000000000000" pitchFamily="50" charset="0"/>
              </a:rPr>
              <a:t>You must remember to bake the pie for an hour.</a:t>
            </a:r>
          </a:p>
        </p:txBody>
      </p:sp>
      <p:sp>
        <p:nvSpPr>
          <p:cNvPr id="9" name="1">
            <a:extLst>
              <a:ext uri="{FF2B5EF4-FFF2-40B4-BE49-F238E27FC236}">
                <a16:creationId xmlns:a16="http://schemas.microsoft.com/office/drawing/2014/main" xmlns="" id="{9497AADB-89FE-4EAA-9AF0-9632F56049F0}"/>
              </a:ext>
            </a:extLst>
          </p:cNvPr>
          <p:cNvSpPr/>
          <p:nvPr/>
        </p:nvSpPr>
        <p:spPr>
          <a:xfrm>
            <a:off x="2198255" y="5214967"/>
            <a:ext cx="2464664" cy="96765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possible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xmlns="" id="{3771D0BC-B6B6-4E9E-8EB4-DDC90FD1E055}"/>
              </a:ext>
            </a:extLst>
          </p:cNvPr>
          <p:cNvSpPr/>
          <p:nvPr/>
        </p:nvSpPr>
        <p:spPr>
          <a:xfrm>
            <a:off x="7566390" y="5214967"/>
            <a:ext cx="2384763" cy="967658"/>
          </a:xfrm>
          <a:prstGeom prst="roundRect">
            <a:avLst/>
          </a:prstGeom>
          <a:solidFill>
            <a:srgbClr val="FFD7D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almost certain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2">
            <a:extLst>
              <a:ext uri="{FF2B5EF4-FFF2-40B4-BE49-F238E27FC236}">
                <a16:creationId xmlns:a16="http://schemas.microsoft.com/office/drawing/2014/main" xmlns="" id="{E35206AD-F074-42E5-89B5-74E30E35F43F}"/>
              </a:ext>
            </a:extLst>
          </p:cNvPr>
          <p:cNvSpPr/>
          <p:nvPr/>
        </p:nvSpPr>
        <p:spPr>
          <a:xfrm>
            <a:off x="4922273" y="5214967"/>
            <a:ext cx="2384763" cy="967658"/>
          </a:xfrm>
          <a:prstGeom prst="roundRect">
            <a:avLst/>
          </a:prstGeom>
          <a:solidFill>
            <a:srgbClr val="A6D7F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probable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(likely)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6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F83C52-7926-48A3-8AEF-6490AC81A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6325" y="5985070"/>
            <a:ext cx="872930" cy="872930"/>
          </a:xfrm>
          <a:prstGeom prst="rect">
            <a:avLst/>
          </a:prstGeom>
        </p:spPr>
      </p:pic>
      <p:pic>
        <p:nvPicPr>
          <p:cNvPr id="17" name="2a">
            <a:extLst>
              <a:ext uri="{FF2B5EF4-FFF2-40B4-BE49-F238E27FC236}">
                <a16:creationId xmlns:a16="http://schemas.microsoft.com/office/drawing/2014/main" xmlns="" id="{DD7C213D-759F-49EE-89C5-41B404E28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1885" y="6058388"/>
            <a:ext cx="726297" cy="726297"/>
          </a:xfrm>
          <a:prstGeom prst="rect">
            <a:avLst/>
          </a:prstGeom>
        </p:spPr>
      </p:pic>
      <p:pic>
        <p:nvPicPr>
          <p:cNvPr id="18" name="3a">
            <a:extLst>
              <a:ext uri="{FF2B5EF4-FFF2-40B4-BE49-F238E27FC236}">
                <a16:creationId xmlns:a16="http://schemas.microsoft.com/office/drawing/2014/main" xmlns="" id="{2B9EEF9F-B52D-42F1-8724-CBA6C629AB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7874" y="6055774"/>
            <a:ext cx="726297" cy="726297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C7C07BAD-8EDB-4F78-B8D5-B27D698C48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9214" y="3303190"/>
            <a:ext cx="3112111" cy="1359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71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66B0C7BB-E766-43D0-9FA7-2F4CD2CC4E6A}"/>
              </a:ext>
            </a:extLst>
          </p:cNvPr>
          <p:cNvSpPr/>
          <p:nvPr/>
        </p:nvSpPr>
        <p:spPr>
          <a:xfrm>
            <a:off x="300594" y="334493"/>
            <a:ext cx="8945880" cy="163372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Read this sentence.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Choose the correct option indicating how likely it is that the event will happen.</a:t>
            </a:r>
            <a:endParaRPr sz="30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F106D8-268D-4E63-BCB9-8D8990D5DFEB}"/>
              </a:ext>
            </a:extLst>
          </p:cNvPr>
          <p:cNvSpPr txBox="1"/>
          <p:nvPr/>
        </p:nvSpPr>
        <p:spPr>
          <a:xfrm>
            <a:off x="1817255" y="2400510"/>
            <a:ext cx="116889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latin typeface="OpenDyslexicAlta" panose="00000500000000000000" pitchFamily="50" charset="0"/>
              </a:rPr>
              <a:t>The balloon will fly away if you let it go.</a:t>
            </a:r>
          </a:p>
        </p:txBody>
      </p:sp>
      <p:sp>
        <p:nvSpPr>
          <p:cNvPr id="9" name="1">
            <a:extLst>
              <a:ext uri="{FF2B5EF4-FFF2-40B4-BE49-F238E27FC236}">
                <a16:creationId xmlns:a16="http://schemas.microsoft.com/office/drawing/2014/main" xmlns="" id="{9497AADB-89FE-4EAA-9AF0-9632F56049F0}"/>
              </a:ext>
            </a:extLst>
          </p:cNvPr>
          <p:cNvSpPr/>
          <p:nvPr/>
        </p:nvSpPr>
        <p:spPr>
          <a:xfrm>
            <a:off x="2442095" y="5237494"/>
            <a:ext cx="2464664" cy="96765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possible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4">
            <a:extLst>
              <a:ext uri="{FF2B5EF4-FFF2-40B4-BE49-F238E27FC236}">
                <a16:creationId xmlns:a16="http://schemas.microsoft.com/office/drawing/2014/main" xmlns="" id="{699FFAEE-4BB8-4C99-8A08-5E9AF12477D6}"/>
              </a:ext>
            </a:extLst>
          </p:cNvPr>
          <p:cNvSpPr/>
          <p:nvPr/>
        </p:nvSpPr>
        <p:spPr>
          <a:xfrm>
            <a:off x="7772107" y="5237494"/>
            <a:ext cx="2464664" cy="967658"/>
          </a:xfrm>
          <a:prstGeom prst="roundRect">
            <a:avLst/>
          </a:prstGeom>
          <a:solidFill>
            <a:srgbClr val="FFEBAD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certain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2">
            <a:extLst>
              <a:ext uri="{FF2B5EF4-FFF2-40B4-BE49-F238E27FC236}">
                <a16:creationId xmlns:a16="http://schemas.microsoft.com/office/drawing/2014/main" xmlns="" id="{E35206AD-F074-42E5-89B5-74E30E35F43F}"/>
              </a:ext>
            </a:extLst>
          </p:cNvPr>
          <p:cNvSpPr/>
          <p:nvPr/>
        </p:nvSpPr>
        <p:spPr>
          <a:xfrm>
            <a:off x="5166113" y="5237494"/>
            <a:ext cx="2384763" cy="967658"/>
          </a:xfrm>
          <a:prstGeom prst="roundRect">
            <a:avLst/>
          </a:prstGeom>
          <a:solidFill>
            <a:srgbClr val="A6D7F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probable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(likely)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6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8F83C52-7926-48A3-8AEF-6490AC81A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7641" y="5985070"/>
            <a:ext cx="872930" cy="872930"/>
          </a:xfrm>
          <a:prstGeom prst="rect">
            <a:avLst/>
          </a:prstGeom>
        </p:spPr>
      </p:pic>
      <p:pic>
        <p:nvPicPr>
          <p:cNvPr id="17" name="2a">
            <a:extLst>
              <a:ext uri="{FF2B5EF4-FFF2-40B4-BE49-F238E27FC236}">
                <a16:creationId xmlns:a16="http://schemas.microsoft.com/office/drawing/2014/main" xmlns="" id="{DD7C213D-759F-49EE-89C5-41B404E28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5725" y="6080915"/>
            <a:ext cx="726297" cy="726297"/>
          </a:xfrm>
          <a:prstGeom prst="rect">
            <a:avLst/>
          </a:prstGeom>
        </p:spPr>
      </p:pic>
      <p:pic>
        <p:nvPicPr>
          <p:cNvPr id="18" name="3a">
            <a:extLst>
              <a:ext uri="{FF2B5EF4-FFF2-40B4-BE49-F238E27FC236}">
                <a16:creationId xmlns:a16="http://schemas.microsoft.com/office/drawing/2014/main" xmlns="" id="{2B9EEF9F-B52D-42F1-8724-CBA6C629AB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1714" y="6078301"/>
            <a:ext cx="726297" cy="726297"/>
          </a:xfrm>
          <a:prstGeom prst="rect">
            <a:avLst/>
          </a:prstGeom>
        </p:spPr>
      </p:pic>
      <p:pic>
        <p:nvPicPr>
          <p:cNvPr id="6" name="Picture 5" descr="A picture containing light, drawing&#10;&#10;Description automatically generated">
            <a:extLst>
              <a:ext uri="{FF2B5EF4-FFF2-40B4-BE49-F238E27FC236}">
                <a16:creationId xmlns:a16="http://schemas.microsoft.com/office/drawing/2014/main" xmlns="" id="{034037EF-E3FE-4518-B361-0B6F6C9C8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7062" y="2954508"/>
            <a:ext cx="573929" cy="1343237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C80D4AF1-D2CB-41D6-978D-3EB5A800C5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6321" y="3413107"/>
            <a:ext cx="901481" cy="165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18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F652C706-7D0E-4F95-B6ED-6CA3F79A200C}"/>
              </a:ext>
            </a:extLst>
          </p:cNvPr>
          <p:cNvSpPr/>
          <p:nvPr/>
        </p:nvSpPr>
        <p:spPr>
          <a:xfrm>
            <a:off x="193914" y="226515"/>
            <a:ext cx="6984126" cy="1023166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Sort these modal verbs into the appropriate categories.</a:t>
            </a:r>
            <a:endParaRPr sz="30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1">
            <a:extLst>
              <a:ext uri="{FF2B5EF4-FFF2-40B4-BE49-F238E27FC236}">
                <a16:creationId xmlns:a16="http://schemas.microsoft.com/office/drawing/2014/main" xmlns="" id="{143C2897-1D81-42F1-AF52-EC09B6286E62}"/>
              </a:ext>
            </a:extLst>
          </p:cNvPr>
          <p:cNvSpPr/>
          <p:nvPr/>
        </p:nvSpPr>
        <p:spPr>
          <a:xfrm>
            <a:off x="6242341" y="1356361"/>
            <a:ext cx="2464664" cy="260288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4">
            <a:extLst>
              <a:ext uri="{FF2B5EF4-FFF2-40B4-BE49-F238E27FC236}">
                <a16:creationId xmlns:a16="http://schemas.microsoft.com/office/drawing/2014/main" xmlns="" id="{851C4408-B4B8-4828-8FE7-228A498DA67D}"/>
              </a:ext>
            </a:extLst>
          </p:cNvPr>
          <p:cNvSpPr/>
          <p:nvPr/>
        </p:nvSpPr>
        <p:spPr>
          <a:xfrm>
            <a:off x="7924928" y="4052716"/>
            <a:ext cx="2384763" cy="2602887"/>
          </a:xfrm>
          <a:prstGeom prst="roundRect">
            <a:avLst/>
          </a:prstGeom>
          <a:solidFill>
            <a:srgbClr val="FFD7D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2">
            <a:extLst>
              <a:ext uri="{FF2B5EF4-FFF2-40B4-BE49-F238E27FC236}">
                <a16:creationId xmlns:a16="http://schemas.microsoft.com/office/drawing/2014/main" xmlns="" id="{06A9BB90-247F-4ED6-9315-B083F10F757D}"/>
              </a:ext>
            </a:extLst>
          </p:cNvPr>
          <p:cNvSpPr/>
          <p:nvPr/>
        </p:nvSpPr>
        <p:spPr>
          <a:xfrm>
            <a:off x="9545478" y="1356359"/>
            <a:ext cx="2384763" cy="2602887"/>
          </a:xfrm>
          <a:prstGeom prst="roundRect">
            <a:avLst/>
          </a:prstGeom>
          <a:solidFill>
            <a:srgbClr val="A6D7F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F4FD6AA0-C402-46A6-B311-607A5999A90C}"/>
              </a:ext>
            </a:extLst>
          </p:cNvPr>
          <p:cNvSpPr/>
          <p:nvPr/>
        </p:nvSpPr>
        <p:spPr>
          <a:xfrm>
            <a:off x="6531241" y="1356359"/>
            <a:ext cx="1886863" cy="5735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p</a:t>
            </a:r>
            <a:r>
              <a:rPr lang="en-GB" sz="24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ossible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27863403-166F-4C3E-96BF-FFC7DA0938EB}"/>
              </a:ext>
            </a:extLst>
          </p:cNvPr>
          <p:cNvSpPr/>
          <p:nvPr/>
        </p:nvSpPr>
        <p:spPr>
          <a:xfrm>
            <a:off x="9794427" y="1356359"/>
            <a:ext cx="1886863" cy="5735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</a:rPr>
              <a:t>p</a:t>
            </a:r>
            <a:r>
              <a:rPr lang="en-GB" sz="2400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robable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xmlns="" id="{E5554DB7-E55E-464C-A79A-BED468C9BA81}"/>
              </a:ext>
            </a:extLst>
          </p:cNvPr>
          <p:cNvSpPr/>
          <p:nvPr/>
        </p:nvSpPr>
        <p:spPr>
          <a:xfrm>
            <a:off x="8173877" y="4052714"/>
            <a:ext cx="1886863" cy="5735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certain or almost certain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2">
            <a:extLst>
              <a:ext uri="{FF2B5EF4-FFF2-40B4-BE49-F238E27FC236}">
                <a16:creationId xmlns:a16="http://schemas.microsoft.com/office/drawing/2014/main" xmlns="" id="{A436038E-4817-4D60-8DDA-915F48E2BE8D}"/>
              </a:ext>
            </a:extLst>
          </p:cNvPr>
          <p:cNvSpPr txBox="1"/>
          <p:nvPr/>
        </p:nvSpPr>
        <p:spPr>
          <a:xfrm>
            <a:off x="685800" y="2794489"/>
            <a:ext cx="170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will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3" name="3">
            <a:extLst>
              <a:ext uri="{FF2B5EF4-FFF2-40B4-BE49-F238E27FC236}">
                <a16:creationId xmlns:a16="http://schemas.microsoft.com/office/drawing/2014/main" xmlns="" id="{E6755596-D5C6-4D62-8E06-353A1E652FD1}"/>
              </a:ext>
            </a:extLst>
          </p:cNvPr>
          <p:cNvSpPr txBox="1"/>
          <p:nvPr/>
        </p:nvSpPr>
        <p:spPr>
          <a:xfrm>
            <a:off x="685800" y="3625957"/>
            <a:ext cx="170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must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5" name="4">
            <a:extLst>
              <a:ext uri="{FF2B5EF4-FFF2-40B4-BE49-F238E27FC236}">
                <a16:creationId xmlns:a16="http://schemas.microsoft.com/office/drawing/2014/main" xmlns="" id="{407C6441-35EC-4DA8-AAB8-B483CF903872}"/>
              </a:ext>
            </a:extLst>
          </p:cNvPr>
          <p:cNvSpPr txBox="1"/>
          <p:nvPr/>
        </p:nvSpPr>
        <p:spPr>
          <a:xfrm>
            <a:off x="685800" y="4460964"/>
            <a:ext cx="170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may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7" name="5">
            <a:extLst>
              <a:ext uri="{FF2B5EF4-FFF2-40B4-BE49-F238E27FC236}">
                <a16:creationId xmlns:a16="http://schemas.microsoft.com/office/drawing/2014/main" xmlns="" id="{EF584652-ABC6-40EC-A713-E5497983E662}"/>
              </a:ext>
            </a:extLst>
          </p:cNvPr>
          <p:cNvSpPr txBox="1"/>
          <p:nvPr/>
        </p:nvSpPr>
        <p:spPr>
          <a:xfrm>
            <a:off x="685800" y="5295971"/>
            <a:ext cx="170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should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9" name="1">
            <a:extLst>
              <a:ext uri="{FF2B5EF4-FFF2-40B4-BE49-F238E27FC236}">
                <a16:creationId xmlns:a16="http://schemas.microsoft.com/office/drawing/2014/main" xmlns="" id="{4C6ECAB7-E858-4D12-A6E6-128C443C366F}"/>
              </a:ext>
            </a:extLst>
          </p:cNvPr>
          <p:cNvSpPr txBox="1"/>
          <p:nvPr/>
        </p:nvSpPr>
        <p:spPr>
          <a:xfrm>
            <a:off x="685800" y="1961407"/>
            <a:ext cx="170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might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31" name="6">
            <a:extLst>
              <a:ext uri="{FF2B5EF4-FFF2-40B4-BE49-F238E27FC236}">
                <a16:creationId xmlns:a16="http://schemas.microsoft.com/office/drawing/2014/main" xmlns="" id="{3237442A-DB11-4E35-A569-6BE54A0CD718}"/>
              </a:ext>
            </a:extLst>
          </p:cNvPr>
          <p:cNvSpPr txBox="1"/>
          <p:nvPr/>
        </p:nvSpPr>
        <p:spPr>
          <a:xfrm>
            <a:off x="685800" y="6108264"/>
            <a:ext cx="170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could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748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4.07407E-6 L 0.45378 -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8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85185E-6 L 0.62383 0.2729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85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85185E-6 L 0.61758 0.2354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72" y="1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59259E-6 L 0.45378 -0.2842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82" y="-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3.33333E-6 L 0.72513 -0.3796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50" y="-1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7037E-6 L 0.45378 -0.412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82" y="-2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5" grpId="0"/>
      <p:bldP spid="27" grpId="0"/>
      <p:bldP spid="29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">
            <a:extLst>
              <a:ext uri="{FF2B5EF4-FFF2-40B4-BE49-F238E27FC236}">
                <a16:creationId xmlns:a16="http://schemas.microsoft.com/office/drawing/2014/main" xmlns="" id="{698C3D9E-BD13-4C4E-A87E-6A53FE524912}"/>
              </a:ext>
            </a:extLst>
          </p:cNvPr>
          <p:cNvSpPr/>
          <p:nvPr/>
        </p:nvSpPr>
        <p:spPr>
          <a:xfrm flipH="1">
            <a:off x="2481648" y="3299345"/>
            <a:ext cx="325347" cy="3369923"/>
          </a:xfrm>
          <a:prstGeom prst="rightBrac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Google Shape;291;p13">
            <a:extLst>
              <a:ext uri="{FF2B5EF4-FFF2-40B4-BE49-F238E27FC236}">
                <a16:creationId xmlns:a16="http://schemas.microsoft.com/office/drawing/2014/main" xmlns="" id="{C19E8A25-4AEA-44B8-B971-C0FBEDD19659}"/>
              </a:ext>
            </a:extLst>
          </p:cNvPr>
          <p:cNvSpPr/>
          <p:nvPr/>
        </p:nvSpPr>
        <p:spPr>
          <a:xfrm>
            <a:off x="193913" y="226515"/>
            <a:ext cx="9114474" cy="1023166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Sort these sentences in order of probability, starting with </a:t>
            </a:r>
            <a:r>
              <a:rPr lang="en-US" sz="30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the most likely.</a:t>
            </a:r>
            <a:endParaRPr sz="3000" b="1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D950D95-A77F-4CF6-953D-611D789BF5B2}"/>
              </a:ext>
            </a:extLst>
          </p:cNvPr>
          <p:cNvSpPr txBox="1"/>
          <p:nvPr/>
        </p:nvSpPr>
        <p:spPr>
          <a:xfrm>
            <a:off x="251545" y="1417160"/>
            <a:ext cx="116889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7030A0"/>
                </a:solidFill>
                <a:latin typeface="OpenDyslexicAlta" panose="00000500000000000000" pitchFamily="50" charset="0"/>
              </a:rPr>
              <a:t>You could travel to Canada next year.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91485B6-D09B-4CF7-8B9F-4CF9E0DF1048}"/>
              </a:ext>
            </a:extLst>
          </p:cNvPr>
          <p:cNvSpPr txBox="1"/>
          <p:nvPr/>
        </p:nvSpPr>
        <p:spPr>
          <a:xfrm>
            <a:off x="251545" y="2036446"/>
            <a:ext cx="116889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7030A0"/>
                </a:solidFill>
                <a:latin typeface="OpenDyslexicAlta" panose="00000500000000000000" pitchFamily="50" charset="0"/>
              </a:rPr>
              <a:t>I should remember to lock the door.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74F21C7-2F52-4B97-93A5-BD4AE96D2FA2}"/>
              </a:ext>
            </a:extLst>
          </p:cNvPr>
          <p:cNvSpPr txBox="1"/>
          <p:nvPr/>
        </p:nvSpPr>
        <p:spPr>
          <a:xfrm>
            <a:off x="251545" y="2647698"/>
            <a:ext cx="116889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rgbClr val="7030A0"/>
                </a:solidFill>
                <a:latin typeface="OpenDyslexicAlta" panose="00000500000000000000" pitchFamily="50" charset="0"/>
              </a:rPr>
              <a:t>He will never forget that day.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7A0B056-DCEA-44B9-8613-849C9FB995EE}"/>
              </a:ext>
            </a:extLst>
          </p:cNvPr>
          <p:cNvSpPr txBox="1"/>
          <p:nvPr/>
        </p:nvSpPr>
        <p:spPr>
          <a:xfrm>
            <a:off x="863029" y="3152001"/>
            <a:ext cx="1943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OpenDyslexicAlta" panose="00000500000000000000" pitchFamily="50" charset="0"/>
              </a:rPr>
              <a:t>most likely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BC6B4C2-1C32-45AB-8BB6-184680C9B064}"/>
              </a:ext>
            </a:extLst>
          </p:cNvPr>
          <p:cNvSpPr txBox="1"/>
          <p:nvPr/>
        </p:nvSpPr>
        <p:spPr>
          <a:xfrm>
            <a:off x="863029" y="6416502"/>
            <a:ext cx="1699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OpenDyslexicAlta" panose="00000500000000000000" pitchFamily="50" charset="0"/>
              </a:rPr>
              <a:t>least likely</a:t>
            </a:r>
          </a:p>
        </p:txBody>
      </p:sp>
    </p:spTree>
    <p:extLst>
      <p:ext uri="{BB962C8B-B14F-4D97-AF65-F5344CB8AC3E}">
        <p14:creationId xmlns:p14="http://schemas.microsoft.com/office/powerpoint/2010/main" val="180675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.22292 0.058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291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.225 0.3916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1958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0.21875 0.719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38" y="3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A84C1CF-CE99-4BF5-9F0F-9B321FFB5719}"/>
              </a:ext>
            </a:extLst>
          </p:cNvPr>
          <p:cNvSpPr txBox="1"/>
          <p:nvPr/>
        </p:nvSpPr>
        <p:spPr>
          <a:xfrm>
            <a:off x="1118779" y="662161"/>
            <a:ext cx="4820285" cy="307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>
              <a:latin typeface="OpenDyslexicAlta" pitchFamily="2" charset="77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254497" y="99834"/>
            <a:ext cx="8678964" cy="2716703"/>
            <a:chOff x="-254497" y="99834"/>
            <a:chExt cx="8678964" cy="2716703"/>
          </a:xfrm>
        </p:grpSpPr>
        <p:pic>
          <p:nvPicPr>
            <p:cNvPr id="5" name="Picture 4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6078CF2D-1E53-4270-A79D-C4D3204077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749262" y="983576"/>
              <a:ext cx="2675205" cy="1832961"/>
            </a:xfrm>
            <a:prstGeom prst="rect">
              <a:avLst/>
            </a:prstGeom>
          </p:spPr>
        </p:pic>
        <p:pic>
          <p:nvPicPr>
            <p:cNvPr id="6" name="Picture 5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E94E2804-090B-42E8-B295-D1F64983B7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-254497" y="99834"/>
              <a:ext cx="7341360" cy="2271222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15B5CD7A-D478-4118-A088-89CADD7F0435}"/>
                </a:ext>
              </a:extLst>
            </p:cNvPr>
            <p:cNvSpPr txBox="1"/>
            <p:nvPr/>
          </p:nvSpPr>
          <p:spPr>
            <a:xfrm>
              <a:off x="491859" y="680475"/>
              <a:ext cx="6103620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chemeClr val="tx1"/>
                  </a:solidFill>
                  <a:latin typeface="OpenDyslexicAlta" panose="00000500000000000000" pitchFamily="50" charset="0"/>
                  <a:ea typeface="Calibri"/>
                  <a:cs typeface="Calibri"/>
                  <a:sym typeface="Calibri"/>
                </a:rPr>
                <a:t>Which of these sentences contains the event that is </a:t>
              </a:r>
              <a:r>
                <a:rPr lang="en-US" sz="2400" b="1" dirty="0">
                  <a:solidFill>
                    <a:schemeClr val="tx1"/>
                  </a:solidFill>
                  <a:latin typeface="OpenDyslexicAlta" panose="00000500000000000000" pitchFamily="50" charset="0"/>
                  <a:ea typeface="Calibri"/>
                  <a:cs typeface="Calibri"/>
                  <a:sym typeface="Calibri"/>
                </a:rPr>
                <a:t>most likely </a:t>
              </a:r>
              <a:r>
                <a:rPr lang="en-US" sz="2400" dirty="0">
                  <a:solidFill>
                    <a:schemeClr val="tx1"/>
                  </a:solidFill>
                  <a:latin typeface="OpenDyslexicAlta" panose="00000500000000000000" pitchFamily="50" charset="0"/>
                  <a:ea typeface="Calibri"/>
                  <a:cs typeface="Calibri"/>
                  <a:sym typeface="Calibri"/>
                </a:rPr>
                <a:t>to happen?</a:t>
              </a:r>
              <a:endParaRPr lang="en-US" sz="24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3">
            <a:extLst>
              <a:ext uri="{FF2B5EF4-FFF2-40B4-BE49-F238E27FC236}">
                <a16:creationId xmlns:a16="http://schemas.microsoft.com/office/drawing/2014/main" xmlns="" id="{A1B386C4-4F57-4057-A544-CC58CB509D7E}"/>
              </a:ext>
            </a:extLst>
          </p:cNvPr>
          <p:cNvSpPr/>
          <p:nvPr/>
        </p:nvSpPr>
        <p:spPr>
          <a:xfrm>
            <a:off x="7885953" y="2924218"/>
            <a:ext cx="2980167" cy="2594525"/>
          </a:xfrm>
          <a:prstGeom prst="roundRect">
            <a:avLst/>
          </a:prstGeom>
          <a:solidFill>
            <a:srgbClr val="FFD7D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You can wash your hands over there.</a:t>
            </a:r>
            <a:endParaRPr lang="en-GB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1">
            <a:extLst>
              <a:ext uri="{FF2B5EF4-FFF2-40B4-BE49-F238E27FC236}">
                <a16:creationId xmlns:a16="http://schemas.microsoft.com/office/drawing/2014/main" xmlns="" id="{7C2057FE-9DBC-436E-87FD-A258B42C1BE4}"/>
              </a:ext>
            </a:extLst>
          </p:cNvPr>
          <p:cNvSpPr/>
          <p:nvPr/>
        </p:nvSpPr>
        <p:spPr>
          <a:xfrm>
            <a:off x="1537493" y="2924218"/>
            <a:ext cx="3080017" cy="2594525"/>
          </a:xfrm>
          <a:prstGeom prst="roundRect">
            <a:avLst/>
          </a:prstGeom>
          <a:solidFill>
            <a:srgbClr val="FFEBAD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You ought to leave before midday.</a:t>
            </a:r>
            <a:endParaRPr lang="en-GB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2">
            <a:extLst>
              <a:ext uri="{FF2B5EF4-FFF2-40B4-BE49-F238E27FC236}">
                <a16:creationId xmlns:a16="http://schemas.microsoft.com/office/drawing/2014/main" xmlns="" id="{AF169BF4-9AC0-432D-8C3F-1D69096962F4}"/>
              </a:ext>
            </a:extLst>
          </p:cNvPr>
          <p:cNvSpPr/>
          <p:nvPr/>
        </p:nvSpPr>
        <p:spPr>
          <a:xfrm>
            <a:off x="4766458" y="2924218"/>
            <a:ext cx="2980167" cy="2594525"/>
          </a:xfrm>
          <a:prstGeom prst="roundRect">
            <a:avLst/>
          </a:prstGeom>
          <a:solidFill>
            <a:srgbClr val="A6D7F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You must not park there.</a:t>
            </a:r>
            <a:endParaRPr lang="en-GB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2" name="2a">
            <a:extLst>
              <a:ext uri="{FF2B5EF4-FFF2-40B4-BE49-F238E27FC236}">
                <a16:creationId xmlns:a16="http://schemas.microsoft.com/office/drawing/2014/main" xmlns="" id="{1B775A7C-020A-425C-80F3-7D9CDFEB4FC4}"/>
              </a:ext>
            </a:extLst>
          </p:cNvPr>
          <p:cNvSpPr/>
          <p:nvPr/>
        </p:nvSpPr>
        <p:spPr>
          <a:xfrm>
            <a:off x="4998932" y="4960621"/>
            <a:ext cx="2575560" cy="169164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  <a:endParaRPr lang="en-GB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3" name="4">
            <a:extLst>
              <a:ext uri="{FF2B5EF4-FFF2-40B4-BE49-F238E27FC236}">
                <a16:creationId xmlns:a16="http://schemas.microsoft.com/office/drawing/2014/main" xmlns="" id="{34972B19-08F8-4217-AD02-75DFB0485EC4}"/>
              </a:ext>
            </a:extLst>
          </p:cNvPr>
          <p:cNvSpPr/>
          <p:nvPr/>
        </p:nvSpPr>
        <p:spPr>
          <a:xfrm>
            <a:off x="1858301" y="5426188"/>
            <a:ext cx="2438400" cy="76050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again.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4" name="5">
            <a:extLst>
              <a:ext uri="{FF2B5EF4-FFF2-40B4-BE49-F238E27FC236}">
                <a16:creationId xmlns:a16="http://schemas.microsoft.com/office/drawing/2014/main" xmlns="" id="{1037B219-45D6-4C6F-AF79-6CB2F7C6DE71}"/>
              </a:ext>
            </a:extLst>
          </p:cNvPr>
          <p:cNvSpPr/>
          <p:nvPr/>
        </p:nvSpPr>
        <p:spPr>
          <a:xfrm>
            <a:off x="8156836" y="5342554"/>
            <a:ext cx="2438400" cy="76050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again.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21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  <p:bldP spid="24" grpId="0" animBg="1"/>
      <p:bldP spid="24" grpId="1" animBg="1"/>
      <p:bldP spid="24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A84C1CF-CE99-4BF5-9F0F-9B321FFB5719}"/>
              </a:ext>
            </a:extLst>
          </p:cNvPr>
          <p:cNvSpPr txBox="1"/>
          <p:nvPr/>
        </p:nvSpPr>
        <p:spPr>
          <a:xfrm>
            <a:off x="1118779" y="662161"/>
            <a:ext cx="4820285" cy="307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>
              <a:latin typeface="OpenDyslexicAlta" pitchFamily="2" charset="77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254497" y="129330"/>
            <a:ext cx="8649468" cy="2716703"/>
            <a:chOff x="-254497" y="129330"/>
            <a:chExt cx="8649468" cy="2716703"/>
          </a:xfrm>
        </p:grpSpPr>
        <p:pic>
          <p:nvPicPr>
            <p:cNvPr id="5" name="Picture 4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6078CF2D-1E53-4270-A79D-C4D3204077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5719766" y="1013072"/>
              <a:ext cx="2675205" cy="1832961"/>
            </a:xfrm>
            <a:prstGeom prst="rect">
              <a:avLst/>
            </a:prstGeom>
          </p:spPr>
        </p:pic>
        <p:pic>
          <p:nvPicPr>
            <p:cNvPr id="6" name="Picture 5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E94E2804-090B-42E8-B295-D1F64983B7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-254497" y="129330"/>
              <a:ext cx="7341360" cy="2271222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15B5CD7A-D478-4118-A088-89CADD7F0435}"/>
                </a:ext>
              </a:extLst>
            </p:cNvPr>
            <p:cNvSpPr txBox="1"/>
            <p:nvPr/>
          </p:nvSpPr>
          <p:spPr>
            <a:xfrm>
              <a:off x="477111" y="739467"/>
              <a:ext cx="6103620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dirty="0">
                  <a:solidFill>
                    <a:schemeClr val="tx1"/>
                  </a:solidFill>
                  <a:latin typeface="OpenDyslexicAlta" panose="00000500000000000000" pitchFamily="50" charset="0"/>
                  <a:ea typeface="Calibri"/>
                  <a:cs typeface="Calibri"/>
                  <a:sym typeface="Calibri"/>
                </a:rPr>
                <a:t>Which of these sentences contains the event that is </a:t>
              </a:r>
              <a:r>
                <a:rPr lang="en-US" sz="2400" b="1" dirty="0">
                  <a:solidFill>
                    <a:schemeClr val="tx1"/>
                  </a:solidFill>
                  <a:latin typeface="OpenDyslexicAlta" panose="00000500000000000000" pitchFamily="50" charset="0"/>
                  <a:ea typeface="Calibri"/>
                  <a:cs typeface="Calibri"/>
                  <a:sym typeface="Calibri"/>
                </a:rPr>
                <a:t>least likely </a:t>
              </a:r>
              <a:r>
                <a:rPr lang="en-US" sz="2400" dirty="0">
                  <a:solidFill>
                    <a:schemeClr val="tx1"/>
                  </a:solidFill>
                  <a:latin typeface="OpenDyslexicAlta" panose="00000500000000000000" pitchFamily="50" charset="0"/>
                  <a:ea typeface="Calibri"/>
                  <a:cs typeface="Calibri"/>
                  <a:sym typeface="Calibri"/>
                </a:rPr>
                <a:t>to happen?</a:t>
              </a:r>
              <a:endParaRPr lang="en-US" sz="24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3">
            <a:extLst>
              <a:ext uri="{FF2B5EF4-FFF2-40B4-BE49-F238E27FC236}">
                <a16:creationId xmlns:a16="http://schemas.microsoft.com/office/drawing/2014/main" xmlns="" id="{A1B386C4-4F57-4057-A544-CC58CB509D7E}"/>
              </a:ext>
            </a:extLst>
          </p:cNvPr>
          <p:cNvSpPr/>
          <p:nvPr/>
        </p:nvSpPr>
        <p:spPr>
          <a:xfrm>
            <a:off x="7885953" y="2924218"/>
            <a:ext cx="2980167" cy="2594525"/>
          </a:xfrm>
          <a:prstGeom prst="roundRect">
            <a:avLst/>
          </a:prstGeom>
          <a:solidFill>
            <a:srgbClr val="FFD7DF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They may be able to visit next week.</a:t>
            </a:r>
            <a:endParaRPr lang="en-GB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1">
            <a:extLst>
              <a:ext uri="{FF2B5EF4-FFF2-40B4-BE49-F238E27FC236}">
                <a16:creationId xmlns:a16="http://schemas.microsoft.com/office/drawing/2014/main" xmlns="" id="{7C2057FE-9DBC-436E-87FD-A258B42C1BE4}"/>
              </a:ext>
            </a:extLst>
          </p:cNvPr>
          <p:cNvSpPr/>
          <p:nvPr/>
        </p:nvSpPr>
        <p:spPr>
          <a:xfrm>
            <a:off x="1537493" y="2924218"/>
            <a:ext cx="3080017" cy="2594525"/>
          </a:xfrm>
          <a:prstGeom prst="roundRect">
            <a:avLst/>
          </a:prstGeom>
          <a:solidFill>
            <a:srgbClr val="FFEBAD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You should remember to clean your teeth.</a:t>
            </a:r>
            <a:endParaRPr lang="en-GB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2">
            <a:extLst>
              <a:ext uri="{FF2B5EF4-FFF2-40B4-BE49-F238E27FC236}">
                <a16:creationId xmlns:a16="http://schemas.microsoft.com/office/drawing/2014/main" xmlns="" id="{AF169BF4-9AC0-432D-8C3F-1D69096962F4}"/>
              </a:ext>
            </a:extLst>
          </p:cNvPr>
          <p:cNvSpPr/>
          <p:nvPr/>
        </p:nvSpPr>
        <p:spPr>
          <a:xfrm>
            <a:off x="4766458" y="2924218"/>
            <a:ext cx="2980167" cy="2594525"/>
          </a:xfrm>
          <a:prstGeom prst="roundRect">
            <a:avLst/>
          </a:prstGeom>
          <a:solidFill>
            <a:srgbClr val="A6D7F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He will watch TV later tonight.</a:t>
            </a:r>
            <a:endParaRPr lang="en-GB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2" name="2a">
            <a:extLst>
              <a:ext uri="{FF2B5EF4-FFF2-40B4-BE49-F238E27FC236}">
                <a16:creationId xmlns:a16="http://schemas.microsoft.com/office/drawing/2014/main" xmlns="" id="{1B775A7C-020A-425C-80F3-7D9CDFEB4FC4}"/>
              </a:ext>
            </a:extLst>
          </p:cNvPr>
          <p:cNvSpPr/>
          <p:nvPr/>
        </p:nvSpPr>
        <p:spPr>
          <a:xfrm>
            <a:off x="8078947" y="5166360"/>
            <a:ext cx="2575560" cy="169164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</a:rPr>
              <a:t>Well done!</a:t>
            </a:r>
            <a:endParaRPr lang="en-GB" sz="32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3" name="4">
            <a:extLst>
              <a:ext uri="{FF2B5EF4-FFF2-40B4-BE49-F238E27FC236}">
                <a16:creationId xmlns:a16="http://schemas.microsoft.com/office/drawing/2014/main" xmlns="" id="{34972B19-08F8-4217-AD02-75DFB0485EC4}"/>
              </a:ext>
            </a:extLst>
          </p:cNvPr>
          <p:cNvSpPr/>
          <p:nvPr/>
        </p:nvSpPr>
        <p:spPr>
          <a:xfrm>
            <a:off x="1858301" y="5426188"/>
            <a:ext cx="2438400" cy="76050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again.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24" name="5">
            <a:extLst>
              <a:ext uri="{FF2B5EF4-FFF2-40B4-BE49-F238E27FC236}">
                <a16:creationId xmlns:a16="http://schemas.microsoft.com/office/drawing/2014/main" xmlns="" id="{1037B219-45D6-4C6F-AF79-6CB2F7C6DE71}"/>
              </a:ext>
            </a:extLst>
          </p:cNvPr>
          <p:cNvSpPr/>
          <p:nvPr/>
        </p:nvSpPr>
        <p:spPr>
          <a:xfrm>
            <a:off x="5037341" y="5426187"/>
            <a:ext cx="2438400" cy="76050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OpenDyslexicAlta" panose="00000500000000000000" pitchFamily="50" charset="0"/>
              </a:rPr>
              <a:t>Try again.</a:t>
            </a:r>
            <a:endParaRPr lang="en-GB" sz="2800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04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  <p:bldP spid="24" grpId="0" animBg="1"/>
      <p:bldP spid="2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C153565E-6EFD-4DD2-BA98-43988B0DEA2B}"/>
              </a:ext>
            </a:extLst>
          </p:cNvPr>
          <p:cNvSpPr/>
          <p:nvPr/>
        </p:nvSpPr>
        <p:spPr>
          <a:xfrm>
            <a:off x="193914" y="226514"/>
            <a:ext cx="6587886" cy="1510845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Rewrite this sentence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so that the event it describes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is </a:t>
            </a:r>
            <a:r>
              <a:rPr lang="en-US" sz="30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almost certain </a:t>
            </a: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to happen.</a:t>
            </a:r>
            <a:endParaRPr sz="30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xmlns="" id="{94A529C4-AFC0-42C6-B0BA-9DACBA9410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76648">
            <a:off x="6905592" y="2971041"/>
            <a:ext cx="2070768" cy="35646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0799319-2D38-4F33-B087-9CAE1A17DB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87150">
            <a:off x="8764872" y="2788161"/>
            <a:ext cx="2070768" cy="356460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0750A29-F73F-404A-841C-4CB43148D7F4}"/>
              </a:ext>
            </a:extLst>
          </p:cNvPr>
          <p:cNvSpPr txBox="1"/>
          <p:nvPr/>
        </p:nvSpPr>
        <p:spPr>
          <a:xfrm>
            <a:off x="320210" y="2849696"/>
            <a:ext cx="55929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7030A0"/>
                </a:solidFill>
                <a:latin typeface="OpenDyslexicAlta" panose="00000500000000000000" pitchFamily="50" charset="0"/>
              </a:rPr>
              <a:t>You         wash your paintbrushes now.</a:t>
            </a:r>
          </a:p>
        </p:txBody>
      </p:sp>
      <p:sp>
        <p:nvSpPr>
          <p:cNvPr id="12" name="1">
            <a:extLst>
              <a:ext uri="{FF2B5EF4-FFF2-40B4-BE49-F238E27FC236}">
                <a16:creationId xmlns:a16="http://schemas.microsoft.com/office/drawing/2014/main" xmlns="" id="{574527D9-9FCC-4C31-9E5F-E92260635A59}"/>
              </a:ext>
            </a:extLst>
          </p:cNvPr>
          <p:cNvSpPr txBox="1"/>
          <p:nvPr/>
        </p:nvSpPr>
        <p:spPr>
          <a:xfrm>
            <a:off x="1874248" y="2817448"/>
            <a:ext cx="149379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7030A0"/>
                </a:solidFill>
                <a:latin typeface="OpenDyslexicAlta" panose="00000500000000000000" pitchFamily="50" charset="0"/>
              </a:rPr>
              <a:t>may</a:t>
            </a:r>
            <a:endParaRPr lang="en-GB" dirty="0"/>
          </a:p>
        </p:txBody>
      </p:sp>
      <p:sp>
        <p:nvSpPr>
          <p:cNvPr id="14" name="2">
            <a:extLst>
              <a:ext uri="{FF2B5EF4-FFF2-40B4-BE49-F238E27FC236}">
                <a16:creationId xmlns:a16="http://schemas.microsoft.com/office/drawing/2014/main" xmlns="" id="{FA0A2C1D-C360-44C5-B65D-FA86C543779B}"/>
              </a:ext>
            </a:extLst>
          </p:cNvPr>
          <p:cNvSpPr txBox="1"/>
          <p:nvPr/>
        </p:nvSpPr>
        <p:spPr>
          <a:xfrm>
            <a:off x="1655848" y="2803948"/>
            <a:ext cx="193059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7030A0"/>
                </a:solidFill>
                <a:latin typeface="OpenDyslexicAlta" panose="00000500000000000000" pitchFamily="50" charset="0"/>
              </a:rPr>
              <a:t>must</a:t>
            </a:r>
            <a:endParaRPr lang="en-GB" dirty="0"/>
          </a:p>
        </p:txBody>
      </p:sp>
      <p:sp>
        <p:nvSpPr>
          <p:cNvPr id="15" name="3">
            <a:extLst>
              <a:ext uri="{FF2B5EF4-FFF2-40B4-BE49-F238E27FC236}">
                <a16:creationId xmlns:a16="http://schemas.microsoft.com/office/drawing/2014/main" xmlns="" id="{29D0F35B-3958-486F-B45E-13BA42E5FE53}"/>
              </a:ext>
            </a:extLst>
          </p:cNvPr>
          <p:cNvSpPr txBox="1"/>
          <p:nvPr/>
        </p:nvSpPr>
        <p:spPr>
          <a:xfrm>
            <a:off x="2955596" y="1995459"/>
            <a:ext cx="1064522" cy="307777"/>
          </a:xfrm>
          <a:prstGeom prst="rect">
            <a:avLst/>
          </a:prstGeom>
          <a:solidFill>
            <a:srgbClr val="D1A6E2"/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Check</a:t>
            </a:r>
          </a:p>
        </p:txBody>
      </p:sp>
    </p:spTree>
    <p:extLst>
      <p:ext uri="{BB962C8B-B14F-4D97-AF65-F5344CB8AC3E}">
        <p14:creationId xmlns:p14="http://schemas.microsoft.com/office/powerpoint/2010/main" val="635738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C153565E-6EFD-4DD2-BA98-43988B0DEA2B}"/>
              </a:ext>
            </a:extLst>
          </p:cNvPr>
          <p:cNvSpPr/>
          <p:nvPr/>
        </p:nvSpPr>
        <p:spPr>
          <a:xfrm>
            <a:off x="193914" y="226514"/>
            <a:ext cx="6587886" cy="1510845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Rewrite this sentence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so that it is </a:t>
            </a:r>
            <a:r>
              <a:rPr lang="en-US" sz="3000" b="1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possible </a:t>
            </a:r>
            <a:r>
              <a:rPr lang="en-US" sz="30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that the event it describes will happen.</a:t>
            </a:r>
            <a:endParaRPr sz="30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0750A29-F73F-404A-841C-4CB43148D7F4}"/>
              </a:ext>
            </a:extLst>
          </p:cNvPr>
          <p:cNvSpPr txBox="1"/>
          <p:nvPr/>
        </p:nvSpPr>
        <p:spPr>
          <a:xfrm>
            <a:off x="320210" y="3605149"/>
            <a:ext cx="55929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monkey  steal the picnic basket.</a:t>
            </a:r>
          </a:p>
        </p:txBody>
      </p:sp>
      <p:sp>
        <p:nvSpPr>
          <p:cNvPr id="12" name="1">
            <a:extLst>
              <a:ext uri="{FF2B5EF4-FFF2-40B4-BE49-F238E27FC236}">
                <a16:creationId xmlns:a16="http://schemas.microsoft.com/office/drawing/2014/main" xmlns="" id="{574527D9-9FCC-4C31-9E5F-E92260635A59}"/>
              </a:ext>
            </a:extLst>
          </p:cNvPr>
          <p:cNvSpPr txBox="1"/>
          <p:nvPr/>
        </p:nvSpPr>
        <p:spPr>
          <a:xfrm>
            <a:off x="4316394" y="3586888"/>
            <a:ext cx="17777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7030A0"/>
                </a:solidFill>
                <a:latin typeface="OpenDyslexicAlta" panose="00000500000000000000" pitchFamily="50" charset="0"/>
              </a:rPr>
              <a:t>will</a:t>
            </a:r>
            <a:endParaRPr lang="en-GB" dirty="0"/>
          </a:p>
        </p:txBody>
      </p:sp>
      <p:sp>
        <p:nvSpPr>
          <p:cNvPr id="14" name="2">
            <a:extLst>
              <a:ext uri="{FF2B5EF4-FFF2-40B4-BE49-F238E27FC236}">
                <a16:creationId xmlns:a16="http://schemas.microsoft.com/office/drawing/2014/main" xmlns="" id="{FA0A2C1D-C360-44C5-B65D-FA86C543779B}"/>
              </a:ext>
            </a:extLst>
          </p:cNvPr>
          <p:cNvSpPr txBox="1"/>
          <p:nvPr/>
        </p:nvSpPr>
        <p:spPr>
          <a:xfrm>
            <a:off x="4316394" y="3605149"/>
            <a:ext cx="17777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7030A0"/>
                </a:solidFill>
                <a:latin typeface="OpenDyslexicAlta" panose="00000500000000000000" pitchFamily="50" charset="0"/>
              </a:rPr>
              <a:t>could</a:t>
            </a:r>
            <a:endParaRPr lang="en-GB" dirty="0"/>
          </a:p>
        </p:txBody>
      </p:sp>
      <p:sp>
        <p:nvSpPr>
          <p:cNvPr id="15" name="3">
            <a:extLst>
              <a:ext uri="{FF2B5EF4-FFF2-40B4-BE49-F238E27FC236}">
                <a16:creationId xmlns:a16="http://schemas.microsoft.com/office/drawing/2014/main" xmlns="" id="{29D0F35B-3958-486F-B45E-13BA42E5FE53}"/>
              </a:ext>
            </a:extLst>
          </p:cNvPr>
          <p:cNvSpPr txBox="1"/>
          <p:nvPr/>
        </p:nvSpPr>
        <p:spPr>
          <a:xfrm>
            <a:off x="2955596" y="1995459"/>
            <a:ext cx="1064522" cy="307777"/>
          </a:xfrm>
          <a:prstGeom prst="rect">
            <a:avLst/>
          </a:prstGeom>
          <a:solidFill>
            <a:srgbClr val="D1A6E2"/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</a:rPr>
              <a:t>Check</a:t>
            </a:r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4E094BD-309B-4861-9262-DA378366D6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3694" y="3969639"/>
            <a:ext cx="2087881" cy="1872415"/>
          </a:xfrm>
          <a:prstGeom prst="rect">
            <a:avLst/>
          </a:prstGeom>
        </p:spPr>
      </p:pic>
      <p:pic>
        <p:nvPicPr>
          <p:cNvPr id="8" name="Picture 7" descr="A drawing of a cartoon character&#10;&#10;Description automatically generated">
            <a:extLst>
              <a:ext uri="{FF2B5EF4-FFF2-40B4-BE49-F238E27FC236}">
                <a16:creationId xmlns:a16="http://schemas.microsoft.com/office/drawing/2014/main" xmlns="" id="{1FFAD6DD-D00F-465F-A2C0-9D1C0ED55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4720" y="2454591"/>
            <a:ext cx="2540597" cy="338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9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524000" y="504320"/>
            <a:ext cx="8336280" cy="2851085"/>
            <a:chOff x="1524000" y="504320"/>
            <a:chExt cx="8336280" cy="2851085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66DF8AAE-17D0-42C2-83FE-52F7B0919B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7290704" y="1447362"/>
              <a:ext cx="2569576" cy="1908043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ABFD7B0C-9435-4592-B0BB-6001B177B5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524000" y="504320"/>
              <a:ext cx="7051490" cy="2364256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133F142E-281C-416B-B3FD-AF89084F34BE}"/>
                </a:ext>
              </a:extLst>
            </p:cNvPr>
            <p:cNvSpPr txBox="1"/>
            <p:nvPr/>
          </p:nvSpPr>
          <p:spPr>
            <a:xfrm>
              <a:off x="2843053" y="783847"/>
              <a:ext cx="4629959" cy="18158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OpenDyslexicAlta" pitchFamily="2" charset="77"/>
                </a:rPr>
                <a:t>In your own words, can you explain what a modal verb</a:t>
              </a:r>
            </a:p>
            <a:p>
              <a:pPr algn="ctr"/>
              <a:r>
                <a:rPr lang="en-US" sz="2800" dirty="0">
                  <a:latin typeface="OpenDyslexicAlta" pitchFamily="2" charset="77"/>
                </a:rPr>
                <a:t> tells us?</a:t>
              </a:r>
              <a:endParaRPr lang="en-GB" sz="2800" dirty="0">
                <a:latin typeface="OpenDyslexicAlta" pitchFamily="2" charset="77"/>
              </a:endParaRPr>
            </a:p>
          </p:txBody>
        </p:sp>
      </p:grpSp>
      <p:sp>
        <p:nvSpPr>
          <p:cNvPr id="7" name="Google Shape;360;p19">
            <a:extLst>
              <a:ext uri="{FF2B5EF4-FFF2-40B4-BE49-F238E27FC236}">
                <a16:creationId xmlns:a16="http://schemas.microsoft.com/office/drawing/2014/main" xmlns="" id="{B54A59A6-1E6D-4ACC-AF83-977F68E431E7}"/>
              </a:ext>
            </a:extLst>
          </p:cNvPr>
          <p:cNvSpPr/>
          <p:nvPr/>
        </p:nvSpPr>
        <p:spPr>
          <a:xfrm>
            <a:off x="485671" y="3738023"/>
            <a:ext cx="3006051" cy="67926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 cap="flat" cmpd="sng">
            <a:solidFill>
              <a:srgbClr val="997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Maybe you said:</a:t>
            </a:r>
            <a:endParaRPr sz="24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491F16E-32A2-4983-9E34-3DE951D1B2CA}"/>
              </a:ext>
            </a:extLst>
          </p:cNvPr>
          <p:cNvSpPr txBox="1"/>
          <p:nvPr/>
        </p:nvSpPr>
        <p:spPr>
          <a:xfrm>
            <a:off x="174467" y="4748574"/>
            <a:ext cx="12277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A modal verb can express possibility – it can tell us how likely it is that an event will happen. 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94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661160" y="139532"/>
            <a:ext cx="8336280" cy="2895329"/>
            <a:chOff x="1661160" y="139532"/>
            <a:chExt cx="8336280" cy="2895329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01685CE1-CC06-495C-B084-3DBA3E8938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7427864" y="1126818"/>
              <a:ext cx="2569576" cy="1908043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C7FBF24F-AC35-4867-B676-23105F983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661160" y="139532"/>
              <a:ext cx="7051490" cy="2364256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18351601-3D6C-4DEB-9717-17F1C624868F}"/>
                </a:ext>
              </a:extLst>
            </p:cNvPr>
            <p:cNvSpPr txBox="1"/>
            <p:nvPr/>
          </p:nvSpPr>
          <p:spPr>
            <a:xfrm>
              <a:off x="2980213" y="478051"/>
              <a:ext cx="4629959" cy="13849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OpenDyslexicAlta" pitchFamily="2" charset="77"/>
                </a:rPr>
                <a:t>Can you now write your own sentences using modal verbs?</a:t>
              </a:r>
              <a:endParaRPr lang="en-GB" sz="2800" dirty="0">
                <a:latin typeface="OpenDyslexicAlta" pitchFamily="2" charset="7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7B2A96D-86B7-4901-B6C3-2A752405A853}"/>
              </a:ext>
            </a:extLst>
          </p:cNvPr>
          <p:cNvSpPr txBox="1"/>
          <p:nvPr/>
        </p:nvSpPr>
        <p:spPr>
          <a:xfrm>
            <a:off x="128747" y="3144263"/>
            <a:ext cx="12277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OpenDyslexicAlta" panose="00000500000000000000" pitchFamily="50" charset="0"/>
              </a:rPr>
              <a:t>Write a sentence that uses a modal verb to show an event that is certain/almost certain to happen </a:t>
            </a:r>
            <a:endParaRPr lang="en-GB" sz="32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4F0CAC7-3142-4A1C-BB7B-AB6A814476CD}"/>
              </a:ext>
            </a:extLst>
          </p:cNvPr>
          <p:cNvSpPr txBox="1"/>
          <p:nvPr/>
        </p:nvSpPr>
        <p:spPr>
          <a:xfrm>
            <a:off x="5186905" y="4510431"/>
            <a:ext cx="9419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OR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04F04AF-6A1B-43B9-8C86-06996CEAC082}"/>
              </a:ext>
            </a:extLst>
          </p:cNvPr>
          <p:cNvSpPr txBox="1"/>
          <p:nvPr/>
        </p:nvSpPr>
        <p:spPr>
          <a:xfrm>
            <a:off x="128747" y="5199495"/>
            <a:ext cx="12277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0070C0"/>
                </a:solidFill>
                <a:latin typeface="OpenDyslexicAlta" panose="00000500000000000000" pitchFamily="50" charset="0"/>
              </a:rPr>
              <a:t>write a sentence that uses a modal verb to show an event that is likely, but not certain, to happen.</a:t>
            </a:r>
            <a:endParaRPr lang="en-GB" sz="3200" dirty="0">
              <a:solidFill>
                <a:srgbClr val="0070C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868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5"/>
          <p:cNvSpPr txBox="1">
            <a:spLocks noGrp="1"/>
          </p:cNvSpPr>
          <p:nvPr>
            <p:ph type="body" idx="2"/>
          </p:nvPr>
        </p:nvSpPr>
        <p:spPr>
          <a:xfrm>
            <a:off x="3463925" y="4973684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endParaRPr sz="4800"/>
          </a:p>
        </p:txBody>
      </p:sp>
      <p:sp>
        <p:nvSpPr>
          <p:cNvPr id="469" name="Google Shape;469;p25"/>
          <p:cNvSpPr txBox="1"/>
          <p:nvPr/>
        </p:nvSpPr>
        <p:spPr>
          <a:xfrm>
            <a:off x="3616325" y="342900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Quizshed code: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A90D6FB61F9C438001B99A54ABCD3C" ma:contentTypeVersion="15" ma:contentTypeDescription="Create a new document." ma:contentTypeScope="" ma:versionID="88c4281ff7ab463b4fbcf759cdfc4dc3">
  <xsd:schema xmlns:xsd="http://www.w3.org/2001/XMLSchema" xmlns:xs="http://www.w3.org/2001/XMLSchema" xmlns:p="http://schemas.microsoft.com/office/2006/metadata/properties" xmlns:ns2="5e9e6c94-598f-40a3-a98d-d94aed0b533b" xmlns:ns3="77273645-f3cd-41d1-83db-182d6e874e2c" targetNamespace="http://schemas.microsoft.com/office/2006/metadata/properties" ma:root="true" ma:fieldsID="04bafb82b8c945ef9836d365272378a9" ns2:_="" ns3:_="">
    <xsd:import namespace="5e9e6c94-598f-40a3-a98d-d94aed0b533b"/>
    <xsd:import namespace="77273645-f3cd-41d1-83db-182d6e874e2c"/>
    <xsd:element name="properties">
      <xsd:complexType>
        <xsd:sequence>
          <xsd:element name="documentManagement">
            <xsd:complexType>
              <xsd:all>
                <xsd:element ref="ns2:StatutoryorNon_x002d_Statutory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9e6c94-598f-40a3-a98d-d94aed0b533b" elementFormDefault="qualified">
    <xsd:import namespace="http://schemas.microsoft.com/office/2006/documentManagement/types"/>
    <xsd:import namespace="http://schemas.microsoft.com/office/infopath/2007/PartnerControls"/>
    <xsd:element name="StatutoryorNon_x002d_Statutory" ma:index="8" nillable="true" ma:displayName="Statutory or Non-Statutory" ma:format="Dropdown" ma:internalName="StatutoryorNon_x002d_Statutory">
      <xsd:simpleType>
        <xsd:restriction base="dms:Choice">
          <xsd:enumeration value="Statutory"/>
          <xsd:enumeration value="Non-Statutory"/>
        </xsd:restriction>
      </xsd:simple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273645-f3cd-41d1-83db-182d6e874e2c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10ce7927-015c-473f-a178-238e08488625}" ma:internalName="TaxCatchAll" ma:showField="CatchAllData" ma:web="77273645-f3cd-41d1-83db-182d6e874e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9e6c94-598f-40a3-a98d-d94aed0b533b">
      <Terms xmlns="http://schemas.microsoft.com/office/infopath/2007/PartnerControls"/>
    </lcf76f155ced4ddcb4097134ff3c332f>
    <TaxCatchAll xmlns="77273645-f3cd-41d1-83db-182d6e874e2c" xsi:nil="true"/>
    <StatutoryorNon_x002d_Statutory xmlns="5e9e6c94-598f-40a3-a98d-d94aed0b533b" xsi:nil="true"/>
  </documentManagement>
</p:properties>
</file>

<file path=customXml/itemProps1.xml><?xml version="1.0" encoding="utf-8"?>
<ds:datastoreItem xmlns:ds="http://schemas.openxmlformats.org/officeDocument/2006/customXml" ds:itemID="{011850B7-E317-4538-9A54-2DEC1C35D0EF}"/>
</file>

<file path=customXml/itemProps2.xml><?xml version="1.0" encoding="utf-8"?>
<ds:datastoreItem xmlns:ds="http://schemas.openxmlformats.org/officeDocument/2006/customXml" ds:itemID="{F9A2E872-AD25-49D3-B7C5-A05667721801}"/>
</file>

<file path=customXml/itemProps3.xml><?xml version="1.0" encoding="utf-8"?>
<ds:datastoreItem xmlns:ds="http://schemas.openxmlformats.org/officeDocument/2006/customXml" ds:itemID="{F05AB42D-C3C0-4C10-B4AF-6E3FEB552BB7}"/>
</file>

<file path=docProps/app.xml><?xml version="1.0" encoding="utf-8"?>
<Properties xmlns="http://schemas.openxmlformats.org/officeDocument/2006/extended-properties" xmlns:vt="http://schemas.openxmlformats.org/officeDocument/2006/docPropsVTypes">
  <TotalTime>1626</TotalTime>
  <Words>528</Words>
  <Application>Microsoft Office PowerPoint</Application>
  <PresentationFormat>Custom</PresentationFormat>
  <Paragraphs>91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OpenDyslexicAlta</vt:lpstr>
      <vt:lpstr>Muli</vt:lpstr>
      <vt:lpstr>edshed theme</vt:lpstr>
      <vt:lpstr>Sorting and ordering modal verbs  in terms of probability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capital letters to proper nouns.</dc:title>
  <dc:creator>Rob Smith</dc:creator>
  <cp:lastModifiedBy>Susan</cp:lastModifiedBy>
  <cp:revision>10</cp:revision>
  <dcterms:created xsi:type="dcterms:W3CDTF">2020-05-04T22:11:17Z</dcterms:created>
  <dcterms:modified xsi:type="dcterms:W3CDTF">2020-11-19T09:26:07Z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0x0101000DA90D6FB61F9C438001B99A54ABCD3C</vt:lpwstr>
  </property>
</Properties>
</file>