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1"/>
  </p:sldMasterIdLst>
  <p:notesMasterIdLst>
    <p:notesMasterId r:id="rId20"/>
  </p:notesMasterIdLst>
  <p:sldIdLst>
    <p:sldId id="360" r:id="rId2"/>
    <p:sldId id="524" r:id="rId3"/>
    <p:sldId id="525" r:id="rId4"/>
    <p:sldId id="526" r:id="rId5"/>
    <p:sldId id="522" r:id="rId6"/>
    <p:sldId id="523" r:id="rId7"/>
    <p:sldId id="527" r:id="rId8"/>
    <p:sldId id="528" r:id="rId9"/>
    <p:sldId id="532" r:id="rId10"/>
    <p:sldId id="533" r:id="rId11"/>
    <p:sldId id="534" r:id="rId12"/>
    <p:sldId id="535" r:id="rId13"/>
    <p:sldId id="536" r:id="rId14"/>
    <p:sldId id="529" r:id="rId15"/>
    <p:sldId id="530" r:id="rId16"/>
    <p:sldId id="531" r:id="rId17"/>
    <p:sldId id="537" r:id="rId18"/>
    <p:sldId id="346" r:id="rId19"/>
  </p:sldIdLst>
  <p:sldSz cx="12192000" cy="6858000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OpenDyslexic" panose="00000500000000000000" pitchFamily="2" charset="0"/>
      <p:regular r:id="rId25"/>
      <p:bold r:id="rId26"/>
      <p:italic r:id="rId27"/>
      <p:boldItalic r:id="rId28"/>
    </p:embeddedFont>
    <p:embeddedFont>
      <p:font typeface="OpenDyslexicAlta" panose="00000500000000000000" pitchFamily="2" charset="0"/>
      <p:regular r:id="rId29"/>
      <p:bold r:id="rId30"/>
      <p:italic r:id="rId31"/>
      <p:boldItalic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C80"/>
    <a:srgbClr val="FF5050"/>
    <a:srgbClr val="D1A6E2"/>
    <a:srgbClr val="BF95DF"/>
    <a:srgbClr val="CC9900"/>
    <a:srgbClr val="663300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12C8C85-51F0-491E-9774-3900AFEF0FD7}" styleName="Light Style 2 –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991" autoAdjust="0"/>
    <p:restoredTop sz="66054" autoAdjust="0"/>
  </p:normalViewPr>
  <p:slideViewPr>
    <p:cSldViewPr snapToGrid="0" snapToObjects="1">
      <p:cViewPr varScale="1">
        <p:scale>
          <a:sx n="70" d="100"/>
          <a:sy n="70" d="100"/>
        </p:scale>
        <p:origin x="-414" y="-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21" Type="http://schemas.openxmlformats.org/officeDocument/2006/relationships/font" Target="fonts/font1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ren Lander" userId="d0b4218be8cfa7f9" providerId="LiveId" clId="{1C5F25E3-540E-40BF-A382-5940C253CAB3}"/>
    <pc:docChg chg="undo custSel addSld delSld modSld sldOrd">
      <pc:chgData name="Karen Lander" userId="d0b4218be8cfa7f9" providerId="LiveId" clId="{1C5F25E3-540E-40BF-A382-5940C253CAB3}" dt="2020-09-08T08:10:32.228" v="2305" actId="207"/>
      <pc:docMkLst>
        <pc:docMk/>
      </pc:docMkLst>
      <pc:sldChg chg="del">
        <pc:chgData name="Karen Lander" userId="d0b4218be8cfa7f9" providerId="LiveId" clId="{1C5F25E3-540E-40BF-A382-5940C253CAB3}" dt="2020-09-07T08:12:08.812" v="2299" actId="2696"/>
        <pc:sldMkLst>
          <pc:docMk/>
          <pc:sldMk cId="394084958" sldId="322"/>
        </pc:sldMkLst>
      </pc:sldChg>
      <pc:sldChg chg="del">
        <pc:chgData name="Karen Lander" userId="d0b4218be8cfa7f9" providerId="LiveId" clId="{1C5F25E3-540E-40BF-A382-5940C253CAB3}" dt="2020-09-03T14:06:26.895" v="2134" actId="47"/>
        <pc:sldMkLst>
          <pc:docMk/>
          <pc:sldMk cId="776736575" sldId="323"/>
        </pc:sldMkLst>
      </pc:sldChg>
      <pc:sldChg chg="del">
        <pc:chgData name="Karen Lander" userId="d0b4218be8cfa7f9" providerId="LiveId" clId="{1C5F25E3-540E-40BF-A382-5940C253CAB3}" dt="2020-09-03T14:06:27.095" v="2135" actId="47"/>
        <pc:sldMkLst>
          <pc:docMk/>
          <pc:sldMk cId="1401878016" sldId="324"/>
        </pc:sldMkLst>
      </pc:sldChg>
      <pc:sldChg chg="del">
        <pc:chgData name="Karen Lander" userId="d0b4218be8cfa7f9" providerId="LiveId" clId="{1C5F25E3-540E-40BF-A382-5940C253CAB3}" dt="2020-09-03T14:06:28.143" v="2141" actId="47"/>
        <pc:sldMkLst>
          <pc:docMk/>
          <pc:sldMk cId="2230657550" sldId="326"/>
        </pc:sldMkLst>
      </pc:sldChg>
      <pc:sldChg chg="del">
        <pc:chgData name="Karen Lander" userId="d0b4218be8cfa7f9" providerId="LiveId" clId="{1C5F25E3-540E-40BF-A382-5940C253CAB3}" dt="2020-09-03T14:06:27.794" v="2139" actId="47"/>
        <pc:sldMkLst>
          <pc:docMk/>
          <pc:sldMk cId="1395119484" sldId="330"/>
        </pc:sldMkLst>
      </pc:sldChg>
      <pc:sldChg chg="del">
        <pc:chgData name="Karen Lander" userId="d0b4218be8cfa7f9" providerId="LiveId" clId="{1C5F25E3-540E-40BF-A382-5940C253CAB3}" dt="2020-09-03T14:06:27.274" v="2136" actId="47"/>
        <pc:sldMkLst>
          <pc:docMk/>
          <pc:sldMk cId="1706540400" sldId="331"/>
        </pc:sldMkLst>
      </pc:sldChg>
      <pc:sldChg chg="del">
        <pc:chgData name="Karen Lander" userId="d0b4218be8cfa7f9" providerId="LiveId" clId="{1C5F25E3-540E-40BF-A382-5940C253CAB3}" dt="2020-09-03T14:06:27.447" v="2137" actId="47"/>
        <pc:sldMkLst>
          <pc:docMk/>
          <pc:sldMk cId="3720651187" sldId="336"/>
        </pc:sldMkLst>
      </pc:sldChg>
      <pc:sldChg chg="del">
        <pc:chgData name="Karen Lander" userId="d0b4218be8cfa7f9" providerId="LiveId" clId="{1C5F25E3-540E-40BF-A382-5940C253CAB3}" dt="2020-09-03T14:06:27.628" v="2138" actId="47"/>
        <pc:sldMkLst>
          <pc:docMk/>
          <pc:sldMk cId="1326966673" sldId="337"/>
        </pc:sldMkLst>
      </pc:sldChg>
      <pc:sldChg chg="del">
        <pc:chgData name="Karen Lander" userId="d0b4218be8cfa7f9" providerId="LiveId" clId="{1C5F25E3-540E-40BF-A382-5940C253CAB3}" dt="2020-09-03T14:06:28.343" v="2142" actId="47"/>
        <pc:sldMkLst>
          <pc:docMk/>
          <pc:sldMk cId="2973027627" sldId="338"/>
        </pc:sldMkLst>
      </pc:sldChg>
      <pc:sldChg chg="del">
        <pc:chgData name="Karen Lander" userId="d0b4218be8cfa7f9" providerId="LiveId" clId="{1C5F25E3-540E-40BF-A382-5940C253CAB3}" dt="2020-09-03T14:06:27.965" v="2140" actId="47"/>
        <pc:sldMkLst>
          <pc:docMk/>
          <pc:sldMk cId="155448204" sldId="339"/>
        </pc:sldMkLst>
      </pc:sldChg>
      <pc:sldChg chg="del">
        <pc:chgData name="Karen Lander" userId="d0b4218be8cfa7f9" providerId="LiveId" clId="{1C5F25E3-540E-40BF-A382-5940C253CAB3}" dt="2020-09-03T14:06:28.576" v="2143" actId="47"/>
        <pc:sldMkLst>
          <pc:docMk/>
          <pc:sldMk cId="2985119517" sldId="340"/>
        </pc:sldMkLst>
      </pc:sldChg>
      <pc:sldChg chg="modSp">
        <pc:chgData name="Karen Lander" userId="d0b4218be8cfa7f9" providerId="LiveId" clId="{1C5F25E3-540E-40BF-A382-5940C253CAB3}" dt="2020-09-08T08:10:32.228" v="2305" actId="207"/>
        <pc:sldMkLst>
          <pc:docMk/>
          <pc:sldMk cId="2403596276" sldId="360"/>
        </pc:sldMkLst>
        <pc:spChg chg="mod">
          <ac:chgData name="Karen Lander" userId="d0b4218be8cfa7f9" providerId="LiveId" clId="{1C5F25E3-540E-40BF-A382-5940C253CAB3}" dt="2020-09-08T08:10:32.228" v="2305" actId="207"/>
          <ac:spMkLst>
            <pc:docMk/>
            <pc:sldMk cId="2403596276" sldId="360"/>
            <ac:spMk id="3" creationId="{E359256C-0C26-462B-A90F-FCF857D631DF}"/>
          </ac:spMkLst>
        </pc:spChg>
      </pc:sldChg>
      <pc:sldChg chg="del">
        <pc:chgData name="Karen Lander" userId="d0b4218be8cfa7f9" providerId="LiveId" clId="{1C5F25E3-540E-40BF-A382-5940C253CAB3}" dt="2020-09-03T13:12:24.320" v="0" actId="2696"/>
        <pc:sldMkLst>
          <pc:docMk/>
          <pc:sldMk cId="3504929109" sldId="361"/>
        </pc:sldMkLst>
      </pc:sldChg>
      <pc:sldChg chg="del">
        <pc:chgData name="Karen Lander" userId="d0b4218be8cfa7f9" providerId="LiveId" clId="{1C5F25E3-540E-40BF-A382-5940C253CAB3}" dt="2020-09-03T14:06:28.715" v="2144" actId="47"/>
        <pc:sldMkLst>
          <pc:docMk/>
          <pc:sldMk cId="4293715566" sldId="362"/>
        </pc:sldMkLst>
      </pc:sldChg>
      <pc:sldChg chg="del">
        <pc:chgData name="Karen Lander" userId="d0b4218be8cfa7f9" providerId="LiveId" clId="{1C5F25E3-540E-40BF-A382-5940C253CAB3}" dt="2020-09-03T14:06:30.416" v="2148" actId="47"/>
        <pc:sldMkLst>
          <pc:docMk/>
          <pc:sldMk cId="2071952604" sldId="489"/>
        </pc:sldMkLst>
      </pc:sldChg>
      <pc:sldChg chg="del">
        <pc:chgData name="Karen Lander" userId="d0b4218be8cfa7f9" providerId="LiveId" clId="{1C5F25E3-540E-40BF-A382-5940C253CAB3}" dt="2020-09-03T14:06:28.917" v="2145" actId="47"/>
        <pc:sldMkLst>
          <pc:docMk/>
          <pc:sldMk cId="3357251075" sldId="491"/>
        </pc:sldMkLst>
      </pc:sldChg>
      <pc:sldChg chg="del">
        <pc:chgData name="Karen Lander" userId="d0b4218be8cfa7f9" providerId="LiveId" clId="{1C5F25E3-540E-40BF-A382-5940C253CAB3}" dt="2020-09-03T14:06:29.303" v="2146" actId="47"/>
        <pc:sldMkLst>
          <pc:docMk/>
          <pc:sldMk cId="1396099531" sldId="495"/>
        </pc:sldMkLst>
      </pc:sldChg>
      <pc:sldChg chg="del">
        <pc:chgData name="Karen Lander" userId="d0b4218be8cfa7f9" providerId="LiveId" clId="{1C5F25E3-540E-40BF-A382-5940C253CAB3}" dt="2020-09-03T14:06:29.716" v="2147" actId="47"/>
        <pc:sldMkLst>
          <pc:docMk/>
          <pc:sldMk cId="418089937" sldId="498"/>
        </pc:sldMkLst>
      </pc:sldChg>
      <pc:sldChg chg="del">
        <pc:chgData name="Karen Lander" userId="d0b4218be8cfa7f9" providerId="LiveId" clId="{1C5F25E3-540E-40BF-A382-5940C253CAB3}" dt="2020-09-03T14:06:30.911" v="2149" actId="47"/>
        <pc:sldMkLst>
          <pc:docMk/>
          <pc:sldMk cId="189788808" sldId="499"/>
        </pc:sldMkLst>
      </pc:sldChg>
      <pc:sldChg chg="del">
        <pc:chgData name="Karen Lander" userId="d0b4218be8cfa7f9" providerId="LiveId" clId="{1C5F25E3-540E-40BF-A382-5940C253CAB3}" dt="2020-09-03T14:06:31.242" v="2150" actId="47"/>
        <pc:sldMkLst>
          <pc:docMk/>
          <pc:sldMk cId="349656163" sldId="504"/>
        </pc:sldMkLst>
      </pc:sldChg>
      <pc:sldChg chg="del">
        <pc:chgData name="Karen Lander" userId="d0b4218be8cfa7f9" providerId="LiveId" clId="{1C5F25E3-540E-40BF-A382-5940C253CAB3}" dt="2020-09-03T13:12:25.277" v="1" actId="47"/>
        <pc:sldMkLst>
          <pc:docMk/>
          <pc:sldMk cId="3615328537" sldId="505"/>
        </pc:sldMkLst>
      </pc:sldChg>
      <pc:sldChg chg="del">
        <pc:chgData name="Karen Lander" userId="d0b4218be8cfa7f9" providerId="LiveId" clId="{1C5F25E3-540E-40BF-A382-5940C253CAB3}" dt="2020-09-03T13:12:25.667" v="2" actId="47"/>
        <pc:sldMkLst>
          <pc:docMk/>
          <pc:sldMk cId="1835838466" sldId="506"/>
        </pc:sldMkLst>
      </pc:sldChg>
      <pc:sldChg chg="del">
        <pc:chgData name="Karen Lander" userId="d0b4218be8cfa7f9" providerId="LiveId" clId="{1C5F25E3-540E-40BF-A382-5940C253CAB3}" dt="2020-09-03T13:12:30.717" v="13" actId="47"/>
        <pc:sldMkLst>
          <pc:docMk/>
          <pc:sldMk cId="3884973986" sldId="507"/>
        </pc:sldMkLst>
      </pc:sldChg>
      <pc:sldChg chg="del">
        <pc:chgData name="Karen Lander" userId="d0b4218be8cfa7f9" providerId="LiveId" clId="{1C5F25E3-540E-40BF-A382-5940C253CAB3}" dt="2020-09-03T14:06:26.665" v="2133" actId="47"/>
        <pc:sldMkLst>
          <pc:docMk/>
          <pc:sldMk cId="1224226850" sldId="508"/>
        </pc:sldMkLst>
      </pc:sldChg>
      <pc:sldChg chg="del">
        <pc:chgData name="Karen Lander" userId="d0b4218be8cfa7f9" providerId="LiveId" clId="{1C5F25E3-540E-40BF-A382-5940C253CAB3}" dt="2020-09-03T13:12:26.870" v="3" actId="47"/>
        <pc:sldMkLst>
          <pc:docMk/>
          <pc:sldMk cId="2401372767" sldId="509"/>
        </pc:sldMkLst>
      </pc:sldChg>
      <pc:sldChg chg="del">
        <pc:chgData name="Karen Lander" userId="d0b4218be8cfa7f9" providerId="LiveId" clId="{1C5F25E3-540E-40BF-A382-5940C253CAB3}" dt="2020-09-03T13:12:27.073" v="4" actId="47"/>
        <pc:sldMkLst>
          <pc:docMk/>
          <pc:sldMk cId="3333074233" sldId="510"/>
        </pc:sldMkLst>
      </pc:sldChg>
      <pc:sldChg chg="del">
        <pc:chgData name="Karen Lander" userId="d0b4218be8cfa7f9" providerId="LiveId" clId="{1C5F25E3-540E-40BF-A382-5940C253CAB3}" dt="2020-09-03T13:12:27.307" v="5" actId="47"/>
        <pc:sldMkLst>
          <pc:docMk/>
          <pc:sldMk cId="2440937469" sldId="511"/>
        </pc:sldMkLst>
      </pc:sldChg>
      <pc:sldChg chg="del">
        <pc:chgData name="Karen Lander" userId="d0b4218be8cfa7f9" providerId="LiveId" clId="{1C5F25E3-540E-40BF-A382-5940C253CAB3}" dt="2020-09-03T13:12:28.026" v="6" actId="47"/>
        <pc:sldMkLst>
          <pc:docMk/>
          <pc:sldMk cId="2328077104" sldId="512"/>
        </pc:sldMkLst>
      </pc:sldChg>
      <pc:sldChg chg="del">
        <pc:chgData name="Karen Lander" userId="d0b4218be8cfa7f9" providerId="LiveId" clId="{1C5F25E3-540E-40BF-A382-5940C253CAB3}" dt="2020-09-03T13:12:28.292" v="7" actId="47"/>
        <pc:sldMkLst>
          <pc:docMk/>
          <pc:sldMk cId="985901951" sldId="513"/>
        </pc:sldMkLst>
      </pc:sldChg>
      <pc:sldChg chg="del">
        <pc:chgData name="Karen Lander" userId="d0b4218be8cfa7f9" providerId="LiveId" clId="{1C5F25E3-540E-40BF-A382-5940C253CAB3}" dt="2020-09-03T13:12:28.541" v="8" actId="47"/>
        <pc:sldMkLst>
          <pc:docMk/>
          <pc:sldMk cId="259764367" sldId="514"/>
        </pc:sldMkLst>
      </pc:sldChg>
      <pc:sldChg chg="del">
        <pc:chgData name="Karen Lander" userId="d0b4218be8cfa7f9" providerId="LiveId" clId="{1C5F25E3-540E-40BF-A382-5940C253CAB3}" dt="2020-09-03T13:12:28.854" v="9" actId="47"/>
        <pc:sldMkLst>
          <pc:docMk/>
          <pc:sldMk cId="3129113867" sldId="515"/>
        </pc:sldMkLst>
      </pc:sldChg>
      <pc:sldChg chg="del">
        <pc:chgData name="Karen Lander" userId="d0b4218be8cfa7f9" providerId="LiveId" clId="{1C5F25E3-540E-40BF-A382-5940C253CAB3}" dt="2020-09-03T13:12:29.187" v="10" actId="47"/>
        <pc:sldMkLst>
          <pc:docMk/>
          <pc:sldMk cId="2348700368" sldId="516"/>
        </pc:sldMkLst>
      </pc:sldChg>
      <pc:sldChg chg="del">
        <pc:chgData name="Karen Lander" userId="d0b4218be8cfa7f9" providerId="LiveId" clId="{1C5F25E3-540E-40BF-A382-5940C253CAB3}" dt="2020-09-03T13:12:29.593" v="11" actId="47"/>
        <pc:sldMkLst>
          <pc:docMk/>
          <pc:sldMk cId="640621358" sldId="517"/>
        </pc:sldMkLst>
      </pc:sldChg>
      <pc:sldChg chg="del">
        <pc:chgData name="Karen Lander" userId="d0b4218be8cfa7f9" providerId="LiveId" clId="{1C5F25E3-540E-40BF-A382-5940C253CAB3}" dt="2020-09-03T13:12:29.952" v="12" actId="47"/>
        <pc:sldMkLst>
          <pc:docMk/>
          <pc:sldMk cId="1406053432" sldId="518"/>
        </pc:sldMkLst>
      </pc:sldChg>
      <pc:sldChg chg="del">
        <pc:chgData name="Karen Lander" userId="d0b4218be8cfa7f9" providerId="LiveId" clId="{1C5F25E3-540E-40BF-A382-5940C253CAB3}" dt="2020-09-03T13:12:30.936" v="14" actId="47"/>
        <pc:sldMkLst>
          <pc:docMk/>
          <pc:sldMk cId="3904119766" sldId="519"/>
        </pc:sldMkLst>
      </pc:sldChg>
      <pc:sldChg chg="del">
        <pc:chgData name="Karen Lander" userId="d0b4218be8cfa7f9" providerId="LiveId" clId="{1C5F25E3-540E-40BF-A382-5940C253CAB3}" dt="2020-09-03T13:12:31.124" v="15" actId="47"/>
        <pc:sldMkLst>
          <pc:docMk/>
          <pc:sldMk cId="459661689" sldId="520"/>
        </pc:sldMkLst>
      </pc:sldChg>
      <pc:sldChg chg="del">
        <pc:chgData name="Karen Lander" userId="d0b4218be8cfa7f9" providerId="LiveId" clId="{1C5F25E3-540E-40BF-A382-5940C253CAB3}" dt="2020-09-03T13:12:31.936" v="16" actId="47"/>
        <pc:sldMkLst>
          <pc:docMk/>
          <pc:sldMk cId="1212560426" sldId="521"/>
        </pc:sldMkLst>
      </pc:sldChg>
      <pc:sldChg chg="modSp mod modAnim">
        <pc:chgData name="Karen Lander" userId="d0b4218be8cfa7f9" providerId="LiveId" clId="{1C5F25E3-540E-40BF-A382-5940C253CAB3}" dt="2020-09-08T08:05:53.639" v="2304"/>
        <pc:sldMkLst>
          <pc:docMk/>
          <pc:sldMk cId="1510364227" sldId="527"/>
        </pc:sldMkLst>
        <pc:spChg chg="mod">
          <ac:chgData name="Karen Lander" userId="d0b4218be8cfa7f9" providerId="LiveId" clId="{1C5F25E3-540E-40BF-A382-5940C253CAB3}" dt="2020-09-03T13:12:53.333" v="18" actId="1076"/>
          <ac:spMkLst>
            <pc:docMk/>
            <pc:sldMk cId="1510364227" sldId="527"/>
            <ac:spMk id="29" creationId="{451E2917-FA2F-4D1C-88D1-803B842D0FBE}"/>
          </ac:spMkLst>
        </pc:spChg>
      </pc:sldChg>
      <pc:sldChg chg="modSp mod modAnim">
        <pc:chgData name="Karen Lander" userId="d0b4218be8cfa7f9" providerId="LiveId" clId="{1C5F25E3-540E-40BF-A382-5940C253CAB3}" dt="2020-09-03T13:14:32.942" v="30"/>
        <pc:sldMkLst>
          <pc:docMk/>
          <pc:sldMk cId="2249505659" sldId="528"/>
        </pc:sldMkLst>
        <pc:spChg chg="mod">
          <ac:chgData name="Karen Lander" userId="d0b4218be8cfa7f9" providerId="LiveId" clId="{1C5F25E3-540E-40BF-A382-5940C253CAB3}" dt="2020-09-03T13:14:18.378" v="28" actId="1076"/>
          <ac:spMkLst>
            <pc:docMk/>
            <pc:sldMk cId="2249505659" sldId="528"/>
            <ac:spMk id="29" creationId="{451E2917-FA2F-4D1C-88D1-803B842D0FBE}"/>
          </ac:spMkLst>
        </pc:spChg>
      </pc:sldChg>
      <pc:sldChg chg="addSp delSp modSp new mod ord modAnim">
        <pc:chgData name="Karen Lander" userId="d0b4218be8cfa7f9" providerId="LiveId" clId="{1C5F25E3-540E-40BF-A382-5940C253CAB3}" dt="2020-09-03T14:05:29.914" v="2052"/>
        <pc:sldMkLst>
          <pc:docMk/>
          <pc:sldMk cId="2296052558" sldId="529"/>
        </pc:sldMkLst>
        <pc:spChg chg="add">
          <ac:chgData name="Karen Lander" userId="d0b4218be8cfa7f9" providerId="LiveId" clId="{1C5F25E3-540E-40BF-A382-5940C253CAB3}" dt="2020-09-03T13:14:57.853" v="31" actId="22"/>
          <ac:spMkLst>
            <pc:docMk/>
            <pc:sldMk cId="2296052558" sldId="529"/>
            <ac:spMk id="3" creationId="{9A2E5636-355D-4B58-A857-E7ECA32AB186}"/>
          </ac:spMkLst>
        </pc:spChg>
        <pc:spChg chg="add mod">
          <ac:chgData name="Karen Lander" userId="d0b4218be8cfa7f9" providerId="LiveId" clId="{1C5F25E3-540E-40BF-A382-5940C253CAB3}" dt="2020-09-03T13:23:27.614" v="296" actId="20577"/>
          <ac:spMkLst>
            <pc:docMk/>
            <pc:sldMk cId="2296052558" sldId="529"/>
            <ac:spMk id="5" creationId="{78833574-2845-4026-B589-455393D5EA8A}"/>
          </ac:spMkLst>
        </pc:spChg>
        <pc:spChg chg="add mod">
          <ac:chgData name="Karen Lander" userId="d0b4218be8cfa7f9" providerId="LiveId" clId="{1C5F25E3-540E-40BF-A382-5940C253CAB3}" dt="2020-09-03T13:19:19.738" v="207" actId="962"/>
          <ac:spMkLst>
            <pc:docMk/>
            <pc:sldMk cId="2296052558" sldId="529"/>
            <ac:spMk id="6" creationId="{621B39EA-D71E-43DD-A852-33F4FB355C1B}"/>
          </ac:spMkLst>
        </pc:spChg>
        <pc:spChg chg="add del mod">
          <ac:chgData name="Karen Lander" userId="d0b4218be8cfa7f9" providerId="LiveId" clId="{1C5F25E3-540E-40BF-A382-5940C253CAB3}" dt="2020-09-03T13:17:47.762" v="187" actId="478"/>
          <ac:spMkLst>
            <pc:docMk/>
            <pc:sldMk cId="2296052558" sldId="529"/>
            <ac:spMk id="7" creationId="{39EC1B06-7F31-4FB8-B600-CF6802B758BE}"/>
          </ac:spMkLst>
        </pc:spChg>
        <pc:spChg chg="add del mod">
          <ac:chgData name="Karen Lander" userId="d0b4218be8cfa7f9" providerId="LiveId" clId="{1C5F25E3-540E-40BF-A382-5940C253CAB3}" dt="2020-09-03T13:17:45.990" v="186" actId="478"/>
          <ac:spMkLst>
            <pc:docMk/>
            <pc:sldMk cId="2296052558" sldId="529"/>
            <ac:spMk id="9" creationId="{9400C3F1-15BE-4C0B-B6FF-60DE0B07D7D7}"/>
          </ac:spMkLst>
        </pc:spChg>
        <pc:spChg chg="add mod ord">
          <ac:chgData name="Karen Lander" userId="d0b4218be8cfa7f9" providerId="LiveId" clId="{1C5F25E3-540E-40BF-A382-5940C253CAB3}" dt="2020-09-03T13:20:21.022" v="213" actId="1076"/>
          <ac:spMkLst>
            <pc:docMk/>
            <pc:sldMk cId="2296052558" sldId="529"/>
            <ac:spMk id="10" creationId="{C08923DF-B924-434E-95E9-BBF83990C473}"/>
          </ac:spMkLst>
        </pc:spChg>
        <pc:spChg chg="add mod">
          <ac:chgData name="Karen Lander" userId="d0b4218be8cfa7f9" providerId="LiveId" clId="{1C5F25E3-540E-40BF-A382-5940C253CAB3}" dt="2020-09-03T13:21:10.866" v="223" actId="1076"/>
          <ac:spMkLst>
            <pc:docMk/>
            <pc:sldMk cId="2296052558" sldId="529"/>
            <ac:spMk id="11" creationId="{67DAFD5A-AFD8-447D-A947-B4639195790C}"/>
          </ac:spMkLst>
        </pc:spChg>
        <pc:spChg chg="add mod">
          <ac:chgData name="Karen Lander" userId="d0b4218be8cfa7f9" providerId="LiveId" clId="{1C5F25E3-540E-40BF-A382-5940C253CAB3}" dt="2020-09-03T13:21:39.239" v="234" actId="1076"/>
          <ac:spMkLst>
            <pc:docMk/>
            <pc:sldMk cId="2296052558" sldId="529"/>
            <ac:spMk id="12" creationId="{6C5FC455-E2C4-4D75-B74F-4CE007F5100E}"/>
          </ac:spMkLst>
        </pc:spChg>
        <pc:spChg chg="add mod">
          <ac:chgData name="Karen Lander" userId="d0b4218be8cfa7f9" providerId="LiveId" clId="{1C5F25E3-540E-40BF-A382-5940C253CAB3}" dt="2020-09-03T13:22:34.727" v="273" actId="1076"/>
          <ac:spMkLst>
            <pc:docMk/>
            <pc:sldMk cId="2296052558" sldId="529"/>
            <ac:spMk id="13" creationId="{0A2419D4-AEB2-4DD6-9352-57FA8CF40DF5}"/>
          </ac:spMkLst>
        </pc:spChg>
        <pc:spChg chg="add mod">
          <ac:chgData name="Karen Lander" userId="d0b4218be8cfa7f9" providerId="LiveId" clId="{1C5F25E3-540E-40BF-A382-5940C253CAB3}" dt="2020-09-03T13:22:41.037" v="276" actId="1076"/>
          <ac:spMkLst>
            <pc:docMk/>
            <pc:sldMk cId="2296052558" sldId="529"/>
            <ac:spMk id="14" creationId="{1A5A6A28-5E53-418E-BAA3-70C93E9B92E5}"/>
          </ac:spMkLst>
        </pc:spChg>
      </pc:sldChg>
      <pc:sldChg chg="delSp modSp add mod ord delAnim">
        <pc:chgData name="Karen Lander" userId="d0b4218be8cfa7f9" providerId="LiveId" clId="{1C5F25E3-540E-40BF-A382-5940C253CAB3}" dt="2020-09-03T14:05:32.186" v="2054"/>
        <pc:sldMkLst>
          <pc:docMk/>
          <pc:sldMk cId="1662307755" sldId="530"/>
        </pc:sldMkLst>
        <pc:spChg chg="mod">
          <ac:chgData name="Karen Lander" userId="d0b4218be8cfa7f9" providerId="LiveId" clId="{1C5F25E3-540E-40BF-A382-5940C253CAB3}" dt="2020-09-03T13:24:37.395" v="411" actId="20577"/>
          <ac:spMkLst>
            <pc:docMk/>
            <pc:sldMk cId="1662307755" sldId="530"/>
            <ac:spMk id="6" creationId="{621B39EA-D71E-43DD-A852-33F4FB355C1B}"/>
          </ac:spMkLst>
        </pc:spChg>
        <pc:spChg chg="mod">
          <ac:chgData name="Karen Lander" userId="d0b4218be8cfa7f9" providerId="LiveId" clId="{1C5F25E3-540E-40BF-A382-5940C253CAB3}" dt="2020-09-03T13:26:08.954" v="443" actId="1076"/>
          <ac:spMkLst>
            <pc:docMk/>
            <pc:sldMk cId="1662307755" sldId="530"/>
            <ac:spMk id="10" creationId="{C08923DF-B924-434E-95E9-BBF83990C473}"/>
          </ac:spMkLst>
        </pc:spChg>
        <pc:spChg chg="mod">
          <ac:chgData name="Karen Lander" userId="d0b4218be8cfa7f9" providerId="LiveId" clId="{1C5F25E3-540E-40BF-A382-5940C253CAB3}" dt="2020-09-03T13:26:11.329" v="444" actId="1076"/>
          <ac:spMkLst>
            <pc:docMk/>
            <pc:sldMk cId="1662307755" sldId="530"/>
            <ac:spMk id="11" creationId="{67DAFD5A-AFD8-447D-A947-B4639195790C}"/>
          </ac:spMkLst>
        </pc:spChg>
        <pc:spChg chg="del">
          <ac:chgData name="Karen Lander" userId="d0b4218be8cfa7f9" providerId="LiveId" clId="{1C5F25E3-540E-40BF-A382-5940C253CAB3}" dt="2020-09-03T13:25:35.291" v="434" actId="478"/>
          <ac:spMkLst>
            <pc:docMk/>
            <pc:sldMk cId="1662307755" sldId="530"/>
            <ac:spMk id="12" creationId="{6C5FC455-E2C4-4D75-B74F-4CE007F5100E}"/>
          </ac:spMkLst>
        </pc:spChg>
        <pc:spChg chg="mod">
          <ac:chgData name="Karen Lander" userId="d0b4218be8cfa7f9" providerId="LiveId" clId="{1C5F25E3-540E-40BF-A382-5940C253CAB3}" dt="2020-09-03T13:26:20.414" v="445" actId="14100"/>
          <ac:spMkLst>
            <pc:docMk/>
            <pc:sldMk cId="1662307755" sldId="530"/>
            <ac:spMk id="13" creationId="{0A2419D4-AEB2-4DD6-9352-57FA8CF40DF5}"/>
          </ac:spMkLst>
        </pc:spChg>
        <pc:spChg chg="del">
          <ac:chgData name="Karen Lander" userId="d0b4218be8cfa7f9" providerId="LiveId" clId="{1C5F25E3-540E-40BF-A382-5940C253CAB3}" dt="2020-09-03T13:26:23.766" v="446" actId="478"/>
          <ac:spMkLst>
            <pc:docMk/>
            <pc:sldMk cId="1662307755" sldId="530"/>
            <ac:spMk id="14" creationId="{1A5A6A28-5E53-418E-BAA3-70C93E9B92E5}"/>
          </ac:spMkLst>
        </pc:spChg>
      </pc:sldChg>
      <pc:sldChg chg="modSp add mod ord">
        <pc:chgData name="Karen Lander" userId="d0b4218be8cfa7f9" providerId="LiveId" clId="{1C5F25E3-540E-40BF-A382-5940C253CAB3}" dt="2020-09-03T14:05:35.134" v="2056"/>
        <pc:sldMkLst>
          <pc:docMk/>
          <pc:sldMk cId="1720424765" sldId="531"/>
        </pc:sldMkLst>
        <pc:spChg chg="mod">
          <ac:chgData name="Karen Lander" userId="d0b4218be8cfa7f9" providerId="LiveId" clId="{1C5F25E3-540E-40BF-A382-5940C253CAB3}" dt="2020-09-03T13:29:15.454" v="725" actId="20577"/>
          <ac:spMkLst>
            <pc:docMk/>
            <pc:sldMk cId="1720424765" sldId="531"/>
            <ac:spMk id="6" creationId="{621B39EA-D71E-43DD-A852-33F4FB355C1B}"/>
          </ac:spMkLst>
        </pc:spChg>
        <pc:spChg chg="mod">
          <ac:chgData name="Karen Lander" userId="d0b4218be8cfa7f9" providerId="LiveId" clId="{1C5F25E3-540E-40BF-A382-5940C253CAB3}" dt="2020-09-03T13:29:40.941" v="753" actId="1076"/>
          <ac:spMkLst>
            <pc:docMk/>
            <pc:sldMk cId="1720424765" sldId="531"/>
            <ac:spMk id="10" creationId="{C08923DF-B924-434E-95E9-BBF83990C473}"/>
          </ac:spMkLst>
        </pc:spChg>
        <pc:spChg chg="mod">
          <ac:chgData name="Karen Lander" userId="d0b4218be8cfa7f9" providerId="LiveId" clId="{1C5F25E3-540E-40BF-A382-5940C253CAB3}" dt="2020-09-03T13:29:43.978" v="754" actId="1076"/>
          <ac:spMkLst>
            <pc:docMk/>
            <pc:sldMk cId="1720424765" sldId="531"/>
            <ac:spMk id="11" creationId="{67DAFD5A-AFD8-447D-A947-B4639195790C}"/>
          </ac:spMkLst>
        </pc:spChg>
        <pc:spChg chg="mod">
          <ac:chgData name="Karen Lander" userId="d0b4218be8cfa7f9" providerId="LiveId" clId="{1C5F25E3-540E-40BF-A382-5940C253CAB3}" dt="2020-09-03T13:29:52.213" v="758" actId="1076"/>
          <ac:spMkLst>
            <pc:docMk/>
            <pc:sldMk cId="1720424765" sldId="531"/>
            <ac:spMk id="13" creationId="{0A2419D4-AEB2-4DD6-9352-57FA8CF40DF5}"/>
          </ac:spMkLst>
        </pc:spChg>
      </pc:sldChg>
      <pc:sldChg chg="addSp modSp new mod modAnim">
        <pc:chgData name="Karen Lander" userId="d0b4218be8cfa7f9" providerId="LiveId" clId="{1C5F25E3-540E-40BF-A382-5940C253CAB3}" dt="2020-09-03T14:07:16.178" v="2188"/>
        <pc:sldMkLst>
          <pc:docMk/>
          <pc:sldMk cId="514539289" sldId="532"/>
        </pc:sldMkLst>
        <pc:spChg chg="add mod">
          <ac:chgData name="Karen Lander" userId="d0b4218be8cfa7f9" providerId="LiveId" clId="{1C5F25E3-540E-40BF-A382-5940C253CAB3}" dt="2020-09-03T13:34:19.700" v="849" actId="14100"/>
          <ac:spMkLst>
            <pc:docMk/>
            <pc:sldMk cId="514539289" sldId="532"/>
            <ac:spMk id="3" creationId="{BF4509B9-7FF5-4917-8E73-53958E912607}"/>
          </ac:spMkLst>
        </pc:spChg>
        <pc:spChg chg="add mod">
          <ac:chgData name="Karen Lander" userId="d0b4218be8cfa7f9" providerId="LiveId" clId="{1C5F25E3-540E-40BF-A382-5940C253CAB3}" dt="2020-09-03T13:34:30.033" v="884" actId="20577"/>
          <ac:spMkLst>
            <pc:docMk/>
            <pc:sldMk cId="514539289" sldId="532"/>
            <ac:spMk id="5" creationId="{D15EF05B-43E5-4A7F-87BD-AF4989FA803E}"/>
          </ac:spMkLst>
        </pc:spChg>
        <pc:spChg chg="add mod">
          <ac:chgData name="Karen Lander" userId="d0b4218be8cfa7f9" providerId="LiveId" clId="{1C5F25E3-540E-40BF-A382-5940C253CAB3}" dt="2020-09-03T13:48:47.092" v="1474" actId="1076"/>
          <ac:spMkLst>
            <pc:docMk/>
            <pc:sldMk cId="514539289" sldId="532"/>
            <ac:spMk id="6" creationId="{9BEC48F4-F5F4-400F-A237-89C963815D13}"/>
          </ac:spMkLst>
        </pc:spChg>
        <pc:spChg chg="add mod">
          <ac:chgData name="Karen Lander" userId="d0b4218be8cfa7f9" providerId="LiveId" clId="{1C5F25E3-540E-40BF-A382-5940C253CAB3}" dt="2020-09-03T13:48:45.613" v="1473" actId="1076"/>
          <ac:spMkLst>
            <pc:docMk/>
            <pc:sldMk cId="514539289" sldId="532"/>
            <ac:spMk id="7" creationId="{49BDF521-23DD-4A26-B16B-3DF80C7ACF50}"/>
          </ac:spMkLst>
        </pc:spChg>
        <pc:spChg chg="add mod">
          <ac:chgData name="Karen Lander" userId="d0b4218be8cfa7f9" providerId="LiveId" clId="{1C5F25E3-540E-40BF-A382-5940C253CAB3}" dt="2020-09-03T13:48:43.837" v="1472" actId="1076"/>
          <ac:spMkLst>
            <pc:docMk/>
            <pc:sldMk cId="514539289" sldId="532"/>
            <ac:spMk id="9" creationId="{AA7812C4-459D-4BF8-BFDC-2CD2783FBCD8}"/>
          </ac:spMkLst>
        </pc:spChg>
        <pc:spChg chg="add mod">
          <ac:chgData name="Karen Lander" userId="d0b4218be8cfa7f9" providerId="LiveId" clId="{1C5F25E3-540E-40BF-A382-5940C253CAB3}" dt="2020-09-03T13:48:42.374" v="1471" actId="1076"/>
          <ac:spMkLst>
            <pc:docMk/>
            <pc:sldMk cId="514539289" sldId="532"/>
            <ac:spMk id="11" creationId="{3F36C6BF-18CE-4234-8596-E22EEFF59A69}"/>
          </ac:spMkLst>
        </pc:spChg>
        <pc:spChg chg="add mod">
          <ac:chgData name="Karen Lander" userId="d0b4218be8cfa7f9" providerId="LiveId" clId="{1C5F25E3-540E-40BF-A382-5940C253CAB3}" dt="2020-09-03T13:49:45.432" v="1480" actId="1076"/>
          <ac:spMkLst>
            <pc:docMk/>
            <pc:sldMk cId="514539289" sldId="532"/>
            <ac:spMk id="16" creationId="{E4A17614-2606-44C6-A8FE-F837DF62B1F1}"/>
          </ac:spMkLst>
        </pc:spChg>
        <pc:spChg chg="add mod">
          <ac:chgData name="Karen Lander" userId="d0b4218be8cfa7f9" providerId="LiveId" clId="{1C5F25E3-540E-40BF-A382-5940C253CAB3}" dt="2020-09-03T14:07:11.647" v="2187" actId="1076"/>
          <ac:spMkLst>
            <pc:docMk/>
            <pc:sldMk cId="514539289" sldId="532"/>
            <ac:spMk id="17" creationId="{A43F4AD1-6852-48E2-9927-5C609CD8FB90}"/>
          </ac:spMkLst>
        </pc:spChg>
        <pc:picChg chg="add mod">
          <ac:chgData name="Karen Lander" userId="d0b4218be8cfa7f9" providerId="LiveId" clId="{1C5F25E3-540E-40BF-A382-5940C253CAB3}" dt="2020-09-03T13:48:37.054" v="1470" actId="1076"/>
          <ac:picMkLst>
            <pc:docMk/>
            <pc:sldMk cId="514539289" sldId="532"/>
            <ac:picMk id="13" creationId="{328BE814-A66B-4DFC-8859-837EC7E8DE2A}"/>
          </ac:picMkLst>
        </pc:picChg>
        <pc:picChg chg="add mod">
          <ac:chgData name="Karen Lander" userId="d0b4218be8cfa7f9" providerId="LiveId" clId="{1C5F25E3-540E-40BF-A382-5940C253CAB3}" dt="2020-09-03T13:48:34.543" v="1469" actId="1076"/>
          <ac:picMkLst>
            <pc:docMk/>
            <pc:sldMk cId="514539289" sldId="532"/>
            <ac:picMk id="15" creationId="{814AC221-6999-49DD-8B78-F3F7098AF0A6}"/>
          </ac:picMkLst>
        </pc:picChg>
      </pc:sldChg>
      <pc:sldChg chg="delSp modSp add del mod">
        <pc:chgData name="Karen Lander" userId="d0b4218be8cfa7f9" providerId="LiveId" clId="{1C5F25E3-540E-40BF-A382-5940C253CAB3}" dt="2020-09-03T13:30:51.180" v="846" actId="47"/>
        <pc:sldMkLst>
          <pc:docMk/>
          <pc:sldMk cId="3137095925" sldId="532"/>
        </pc:sldMkLst>
        <pc:spChg chg="del mod">
          <ac:chgData name="Karen Lander" userId="d0b4218be8cfa7f9" providerId="LiveId" clId="{1C5F25E3-540E-40BF-A382-5940C253CAB3}" dt="2020-09-03T13:30:44.899" v="845"/>
          <ac:spMkLst>
            <pc:docMk/>
            <pc:sldMk cId="3137095925" sldId="532"/>
            <ac:spMk id="5" creationId="{78833574-2845-4026-B589-455393D5EA8A}"/>
          </ac:spMkLst>
        </pc:spChg>
      </pc:sldChg>
      <pc:sldChg chg="new del">
        <pc:chgData name="Karen Lander" userId="d0b4218be8cfa7f9" providerId="LiveId" clId="{1C5F25E3-540E-40BF-A382-5940C253CAB3}" dt="2020-09-03T13:30:28.125" v="760" actId="47"/>
        <pc:sldMkLst>
          <pc:docMk/>
          <pc:sldMk cId="3140990384" sldId="532"/>
        </pc:sldMkLst>
      </pc:sldChg>
      <pc:sldChg chg="addSp delSp modSp add mod delAnim modAnim">
        <pc:chgData name="Karen Lander" userId="d0b4218be8cfa7f9" providerId="LiveId" clId="{1C5F25E3-540E-40BF-A382-5940C253CAB3}" dt="2020-09-03T14:07:31.433" v="2190" actId="207"/>
        <pc:sldMkLst>
          <pc:docMk/>
          <pc:sldMk cId="3149760415" sldId="533"/>
        </pc:sldMkLst>
        <pc:spChg chg="mod">
          <ac:chgData name="Karen Lander" userId="d0b4218be8cfa7f9" providerId="LiveId" clId="{1C5F25E3-540E-40BF-A382-5940C253CAB3}" dt="2020-09-03T13:51:00.263" v="1561" actId="207"/>
          <ac:spMkLst>
            <pc:docMk/>
            <pc:sldMk cId="3149760415" sldId="533"/>
            <ac:spMk id="6" creationId="{9BEC48F4-F5F4-400F-A237-89C963815D13}"/>
          </ac:spMkLst>
        </pc:spChg>
        <pc:spChg chg="mod">
          <ac:chgData name="Karen Lander" userId="d0b4218be8cfa7f9" providerId="LiveId" clId="{1C5F25E3-540E-40BF-A382-5940C253CAB3}" dt="2020-09-03T13:51:05.752" v="1562" actId="207"/>
          <ac:spMkLst>
            <pc:docMk/>
            <pc:sldMk cId="3149760415" sldId="533"/>
            <ac:spMk id="7" creationId="{49BDF521-23DD-4A26-B16B-3DF80C7ACF50}"/>
          </ac:spMkLst>
        </pc:spChg>
        <pc:spChg chg="mod">
          <ac:chgData name="Karen Lander" userId="d0b4218be8cfa7f9" providerId="LiveId" clId="{1C5F25E3-540E-40BF-A382-5940C253CAB3}" dt="2020-09-03T13:51:08.105" v="1563" actId="207"/>
          <ac:spMkLst>
            <pc:docMk/>
            <pc:sldMk cId="3149760415" sldId="533"/>
            <ac:spMk id="9" creationId="{AA7812C4-459D-4BF8-BFDC-2CD2783FBCD8}"/>
          </ac:spMkLst>
        </pc:spChg>
        <pc:spChg chg="mod">
          <ac:chgData name="Karen Lander" userId="d0b4218be8cfa7f9" providerId="LiveId" clId="{1C5F25E3-540E-40BF-A382-5940C253CAB3}" dt="2020-09-03T13:51:10.923" v="1564" actId="207"/>
          <ac:spMkLst>
            <pc:docMk/>
            <pc:sldMk cId="3149760415" sldId="533"/>
            <ac:spMk id="11" creationId="{3F36C6BF-18CE-4234-8596-E22EEFF59A69}"/>
          </ac:spMkLst>
        </pc:spChg>
        <pc:spChg chg="add mod">
          <ac:chgData name="Karen Lander" userId="d0b4218be8cfa7f9" providerId="LiveId" clId="{1C5F25E3-540E-40BF-A382-5940C253CAB3}" dt="2020-09-03T13:52:02.906" v="1589" actId="20577"/>
          <ac:spMkLst>
            <pc:docMk/>
            <pc:sldMk cId="3149760415" sldId="533"/>
            <ac:spMk id="14" creationId="{E064B963-47BC-49EF-8B0F-769FEA046177}"/>
          </ac:spMkLst>
        </pc:spChg>
        <pc:spChg chg="mod">
          <ac:chgData name="Karen Lander" userId="d0b4218be8cfa7f9" providerId="LiveId" clId="{1C5F25E3-540E-40BF-A382-5940C253CAB3}" dt="2020-09-03T13:51:42.069" v="1581" actId="207"/>
          <ac:spMkLst>
            <pc:docMk/>
            <pc:sldMk cId="3149760415" sldId="533"/>
            <ac:spMk id="16" creationId="{E4A17614-2606-44C6-A8FE-F837DF62B1F1}"/>
          </ac:spMkLst>
        </pc:spChg>
        <pc:spChg chg="add mod">
          <ac:chgData name="Karen Lander" userId="d0b4218be8cfa7f9" providerId="LiveId" clId="{1C5F25E3-540E-40BF-A382-5940C253CAB3}" dt="2020-09-03T13:52:28.253" v="1605" actId="14100"/>
          <ac:spMkLst>
            <pc:docMk/>
            <pc:sldMk cId="3149760415" sldId="533"/>
            <ac:spMk id="17" creationId="{E091B681-793F-4764-B928-7023E1EC88DF}"/>
          </ac:spMkLst>
        </pc:spChg>
        <pc:spChg chg="add mod">
          <ac:chgData name="Karen Lander" userId="d0b4218be8cfa7f9" providerId="LiveId" clId="{1C5F25E3-540E-40BF-A382-5940C253CAB3}" dt="2020-09-03T14:07:31.433" v="2190" actId="207"/>
          <ac:spMkLst>
            <pc:docMk/>
            <pc:sldMk cId="3149760415" sldId="533"/>
            <ac:spMk id="18" creationId="{7B5B624A-C437-462F-9A7C-153967195170}"/>
          </ac:spMkLst>
        </pc:spChg>
        <pc:picChg chg="add mod">
          <ac:chgData name="Karen Lander" userId="d0b4218be8cfa7f9" providerId="LiveId" clId="{1C5F25E3-540E-40BF-A382-5940C253CAB3}" dt="2020-09-03T13:51:29.061" v="1571" actId="962"/>
          <ac:picMkLst>
            <pc:docMk/>
            <pc:sldMk cId="3149760415" sldId="533"/>
            <ac:picMk id="4" creationId="{114DED96-8046-4C40-A949-3411827A42E2}"/>
          </ac:picMkLst>
        </pc:picChg>
        <pc:picChg chg="del">
          <ac:chgData name="Karen Lander" userId="d0b4218be8cfa7f9" providerId="LiveId" clId="{1C5F25E3-540E-40BF-A382-5940C253CAB3}" dt="2020-09-03T13:51:12.809" v="1565" actId="478"/>
          <ac:picMkLst>
            <pc:docMk/>
            <pc:sldMk cId="3149760415" sldId="533"/>
            <ac:picMk id="13" creationId="{328BE814-A66B-4DFC-8859-837EC7E8DE2A}"/>
          </ac:picMkLst>
        </pc:picChg>
        <pc:picChg chg="del">
          <ac:chgData name="Karen Lander" userId="d0b4218be8cfa7f9" providerId="LiveId" clId="{1C5F25E3-540E-40BF-A382-5940C253CAB3}" dt="2020-09-03T13:51:14.754" v="1566" actId="478"/>
          <ac:picMkLst>
            <pc:docMk/>
            <pc:sldMk cId="3149760415" sldId="533"/>
            <ac:picMk id="15" creationId="{814AC221-6999-49DD-8B78-F3F7098AF0A6}"/>
          </ac:picMkLst>
        </pc:picChg>
      </pc:sldChg>
      <pc:sldChg chg="addSp delSp modSp add mod ord delAnim modAnim">
        <pc:chgData name="Karen Lander" userId="d0b4218be8cfa7f9" providerId="LiveId" clId="{1C5F25E3-540E-40BF-A382-5940C253CAB3}" dt="2020-09-03T14:07:39.244" v="2192" actId="207"/>
        <pc:sldMkLst>
          <pc:docMk/>
          <pc:sldMk cId="2443948198" sldId="534"/>
        </pc:sldMkLst>
        <pc:spChg chg="mod">
          <ac:chgData name="Karen Lander" userId="d0b4218be8cfa7f9" providerId="LiveId" clId="{1C5F25E3-540E-40BF-A382-5940C253CAB3}" dt="2020-09-03T13:55:34.377" v="1741" actId="207"/>
          <ac:spMkLst>
            <pc:docMk/>
            <pc:sldMk cId="2443948198" sldId="534"/>
            <ac:spMk id="6" creationId="{9BEC48F4-F5F4-400F-A237-89C963815D13}"/>
          </ac:spMkLst>
        </pc:spChg>
        <pc:spChg chg="mod">
          <ac:chgData name="Karen Lander" userId="d0b4218be8cfa7f9" providerId="LiveId" clId="{1C5F25E3-540E-40BF-A382-5940C253CAB3}" dt="2020-09-03T13:55:41.997" v="1742" actId="207"/>
          <ac:spMkLst>
            <pc:docMk/>
            <pc:sldMk cId="2443948198" sldId="534"/>
            <ac:spMk id="7" creationId="{49BDF521-23DD-4A26-B16B-3DF80C7ACF50}"/>
          </ac:spMkLst>
        </pc:spChg>
        <pc:spChg chg="mod">
          <ac:chgData name="Karen Lander" userId="d0b4218be8cfa7f9" providerId="LiveId" clId="{1C5F25E3-540E-40BF-A382-5940C253CAB3}" dt="2020-09-03T13:55:41.997" v="1742" actId="207"/>
          <ac:spMkLst>
            <pc:docMk/>
            <pc:sldMk cId="2443948198" sldId="534"/>
            <ac:spMk id="9" creationId="{AA7812C4-459D-4BF8-BFDC-2CD2783FBCD8}"/>
          </ac:spMkLst>
        </pc:spChg>
        <pc:spChg chg="mod">
          <ac:chgData name="Karen Lander" userId="d0b4218be8cfa7f9" providerId="LiveId" clId="{1C5F25E3-540E-40BF-A382-5940C253CAB3}" dt="2020-09-03T13:55:41.997" v="1742" actId="207"/>
          <ac:spMkLst>
            <pc:docMk/>
            <pc:sldMk cId="2443948198" sldId="534"/>
            <ac:spMk id="11" creationId="{3F36C6BF-18CE-4234-8596-E22EEFF59A69}"/>
          </ac:spMkLst>
        </pc:spChg>
        <pc:spChg chg="add mod">
          <ac:chgData name="Karen Lander" userId="d0b4218be8cfa7f9" providerId="LiveId" clId="{1C5F25E3-540E-40BF-A382-5940C253CAB3}" dt="2020-09-03T14:07:39.244" v="2192" actId="207"/>
          <ac:spMkLst>
            <pc:docMk/>
            <pc:sldMk cId="2443948198" sldId="534"/>
            <ac:spMk id="14" creationId="{D57239F3-0548-4442-A0D7-66E15B313CB2}"/>
          </ac:spMkLst>
        </pc:spChg>
        <pc:spChg chg="del">
          <ac:chgData name="Karen Lander" userId="d0b4218be8cfa7f9" providerId="LiveId" clId="{1C5F25E3-540E-40BF-A382-5940C253CAB3}" dt="2020-09-03T13:54:33.504" v="1731" actId="478"/>
          <ac:spMkLst>
            <pc:docMk/>
            <pc:sldMk cId="2443948198" sldId="534"/>
            <ac:spMk id="16" creationId="{E4A17614-2606-44C6-A8FE-F837DF62B1F1}"/>
          </ac:spMkLst>
        </pc:spChg>
        <pc:picChg chg="add mod">
          <ac:chgData name="Karen Lander" userId="d0b4218be8cfa7f9" providerId="LiveId" clId="{1C5F25E3-540E-40BF-A382-5940C253CAB3}" dt="2020-09-03T13:55:07.950" v="1738" actId="1076"/>
          <ac:picMkLst>
            <pc:docMk/>
            <pc:sldMk cId="2443948198" sldId="534"/>
            <ac:picMk id="4" creationId="{6E2F2570-96AA-43A5-9A37-802B86805761}"/>
          </ac:picMkLst>
        </pc:picChg>
      </pc:sldChg>
      <pc:sldChg chg="addSp delSp modSp add mod delAnim modAnim">
        <pc:chgData name="Karen Lander" userId="d0b4218be8cfa7f9" providerId="LiveId" clId="{1C5F25E3-540E-40BF-A382-5940C253CAB3}" dt="2020-09-03T14:07:53.290" v="2195" actId="207"/>
        <pc:sldMkLst>
          <pc:docMk/>
          <pc:sldMk cId="4258333021" sldId="535"/>
        </pc:sldMkLst>
        <pc:spChg chg="add mod">
          <ac:chgData name="Karen Lander" userId="d0b4218be8cfa7f9" providerId="LiveId" clId="{1C5F25E3-540E-40BF-A382-5940C253CAB3}" dt="2020-09-03T13:56:33.681" v="1806" actId="255"/>
          <ac:spMkLst>
            <pc:docMk/>
            <pc:sldMk cId="4258333021" sldId="535"/>
            <ac:spMk id="2" creationId="{D29169AA-C22F-4F58-9C50-B6D43E346AC1}"/>
          </ac:spMkLst>
        </pc:spChg>
        <pc:spChg chg="mod">
          <ac:chgData name="Karen Lander" userId="d0b4218be8cfa7f9" providerId="LiveId" clId="{1C5F25E3-540E-40BF-A382-5940C253CAB3}" dt="2020-09-03T13:57:53.821" v="1836" actId="207"/>
          <ac:spMkLst>
            <pc:docMk/>
            <pc:sldMk cId="4258333021" sldId="535"/>
            <ac:spMk id="6" creationId="{9BEC48F4-F5F4-400F-A237-89C963815D13}"/>
          </ac:spMkLst>
        </pc:spChg>
        <pc:spChg chg="mod">
          <ac:chgData name="Karen Lander" userId="d0b4218be8cfa7f9" providerId="LiveId" clId="{1C5F25E3-540E-40BF-A382-5940C253CAB3}" dt="2020-09-03T13:57:53.821" v="1836" actId="207"/>
          <ac:spMkLst>
            <pc:docMk/>
            <pc:sldMk cId="4258333021" sldId="535"/>
            <ac:spMk id="7" creationId="{49BDF521-23DD-4A26-B16B-3DF80C7ACF50}"/>
          </ac:spMkLst>
        </pc:spChg>
        <pc:spChg chg="add mod">
          <ac:chgData name="Karen Lander" userId="d0b4218be8cfa7f9" providerId="LiveId" clId="{1C5F25E3-540E-40BF-A382-5940C253CAB3}" dt="2020-09-03T13:57:08.378" v="1830" actId="1076"/>
          <ac:spMkLst>
            <pc:docMk/>
            <pc:sldMk cId="4258333021" sldId="535"/>
            <ac:spMk id="8" creationId="{076CF33D-4E6A-4270-B14E-F5E6B69F043B}"/>
          </ac:spMkLst>
        </pc:spChg>
        <pc:spChg chg="mod">
          <ac:chgData name="Karen Lander" userId="d0b4218be8cfa7f9" providerId="LiveId" clId="{1C5F25E3-540E-40BF-A382-5940C253CAB3}" dt="2020-09-03T13:57:53.821" v="1836" actId="207"/>
          <ac:spMkLst>
            <pc:docMk/>
            <pc:sldMk cId="4258333021" sldId="535"/>
            <ac:spMk id="9" creationId="{AA7812C4-459D-4BF8-BFDC-2CD2783FBCD8}"/>
          </ac:spMkLst>
        </pc:spChg>
        <pc:spChg chg="add mod">
          <ac:chgData name="Karen Lander" userId="d0b4218be8cfa7f9" providerId="LiveId" clId="{1C5F25E3-540E-40BF-A382-5940C253CAB3}" dt="2020-09-03T13:57:05.138" v="1829" actId="1076"/>
          <ac:spMkLst>
            <pc:docMk/>
            <pc:sldMk cId="4258333021" sldId="535"/>
            <ac:spMk id="10" creationId="{D21B9333-FF99-4EA2-A902-136BE33ADF39}"/>
          </ac:spMkLst>
        </pc:spChg>
        <pc:spChg chg="mod">
          <ac:chgData name="Karen Lander" userId="d0b4218be8cfa7f9" providerId="LiveId" clId="{1C5F25E3-540E-40BF-A382-5940C253CAB3}" dt="2020-09-03T13:57:53.821" v="1836" actId="207"/>
          <ac:spMkLst>
            <pc:docMk/>
            <pc:sldMk cId="4258333021" sldId="535"/>
            <ac:spMk id="11" creationId="{3F36C6BF-18CE-4234-8596-E22EEFF59A69}"/>
          </ac:spMkLst>
        </pc:spChg>
        <pc:spChg chg="add mod">
          <ac:chgData name="Karen Lander" userId="d0b4218be8cfa7f9" providerId="LiveId" clId="{1C5F25E3-540E-40BF-A382-5940C253CAB3}" dt="2020-09-03T14:07:53.290" v="2195" actId="207"/>
          <ac:spMkLst>
            <pc:docMk/>
            <pc:sldMk cId="4258333021" sldId="535"/>
            <ac:spMk id="16" creationId="{119586E6-449D-40C9-8E61-A125E922F302}"/>
          </ac:spMkLst>
        </pc:spChg>
        <pc:picChg chg="del">
          <ac:chgData name="Karen Lander" userId="d0b4218be8cfa7f9" providerId="LiveId" clId="{1C5F25E3-540E-40BF-A382-5940C253CAB3}" dt="2020-09-03T13:56:12.934" v="1796" actId="478"/>
          <ac:picMkLst>
            <pc:docMk/>
            <pc:sldMk cId="4258333021" sldId="535"/>
            <ac:picMk id="4" creationId="{6E2F2570-96AA-43A5-9A37-802B86805761}"/>
          </ac:picMkLst>
        </pc:picChg>
        <pc:picChg chg="del">
          <ac:chgData name="Karen Lander" userId="d0b4218be8cfa7f9" providerId="LiveId" clId="{1C5F25E3-540E-40BF-A382-5940C253CAB3}" dt="2020-09-03T13:56:15.949" v="1798" actId="478"/>
          <ac:picMkLst>
            <pc:docMk/>
            <pc:sldMk cId="4258333021" sldId="535"/>
            <ac:picMk id="13" creationId="{328BE814-A66B-4DFC-8859-837EC7E8DE2A}"/>
          </ac:picMkLst>
        </pc:picChg>
        <pc:picChg chg="del">
          <ac:chgData name="Karen Lander" userId="d0b4218be8cfa7f9" providerId="LiveId" clId="{1C5F25E3-540E-40BF-A382-5940C253CAB3}" dt="2020-09-03T13:56:14.425" v="1797" actId="478"/>
          <ac:picMkLst>
            <pc:docMk/>
            <pc:sldMk cId="4258333021" sldId="535"/>
            <ac:picMk id="15" creationId="{814AC221-6999-49DD-8B78-F3F7098AF0A6}"/>
          </ac:picMkLst>
        </pc:picChg>
      </pc:sldChg>
      <pc:sldChg chg="addSp delSp modSp add mod delAnim modAnim">
        <pc:chgData name="Karen Lander" userId="d0b4218be8cfa7f9" providerId="LiveId" clId="{1C5F25E3-540E-40BF-A382-5940C253CAB3}" dt="2020-09-03T14:08:16.527" v="2198" actId="207"/>
        <pc:sldMkLst>
          <pc:docMk/>
          <pc:sldMk cId="1620026981" sldId="536"/>
        </pc:sldMkLst>
        <pc:spChg chg="del">
          <ac:chgData name="Karen Lander" userId="d0b4218be8cfa7f9" providerId="LiveId" clId="{1C5F25E3-540E-40BF-A382-5940C253CAB3}" dt="2020-09-03T13:58:50.347" v="1911" actId="478"/>
          <ac:spMkLst>
            <pc:docMk/>
            <pc:sldMk cId="1620026981" sldId="536"/>
            <ac:spMk id="2" creationId="{D29169AA-C22F-4F58-9C50-B6D43E346AC1}"/>
          </ac:spMkLst>
        </pc:spChg>
        <pc:spChg chg="mod">
          <ac:chgData name="Karen Lander" userId="d0b4218be8cfa7f9" providerId="LiveId" clId="{1C5F25E3-540E-40BF-A382-5940C253CAB3}" dt="2020-09-03T14:03:32.587" v="2024" actId="207"/>
          <ac:spMkLst>
            <pc:docMk/>
            <pc:sldMk cId="1620026981" sldId="536"/>
            <ac:spMk id="6" creationId="{9BEC48F4-F5F4-400F-A237-89C963815D13}"/>
          </ac:spMkLst>
        </pc:spChg>
        <pc:spChg chg="mod">
          <ac:chgData name="Karen Lander" userId="d0b4218be8cfa7f9" providerId="LiveId" clId="{1C5F25E3-540E-40BF-A382-5940C253CAB3}" dt="2020-09-03T14:03:32.587" v="2024" actId="207"/>
          <ac:spMkLst>
            <pc:docMk/>
            <pc:sldMk cId="1620026981" sldId="536"/>
            <ac:spMk id="7" creationId="{49BDF521-23DD-4A26-B16B-3DF80C7ACF50}"/>
          </ac:spMkLst>
        </pc:spChg>
        <pc:spChg chg="mod">
          <ac:chgData name="Karen Lander" userId="d0b4218be8cfa7f9" providerId="LiveId" clId="{1C5F25E3-540E-40BF-A382-5940C253CAB3}" dt="2020-09-03T14:03:32.587" v="2024" actId="207"/>
          <ac:spMkLst>
            <pc:docMk/>
            <pc:sldMk cId="1620026981" sldId="536"/>
            <ac:spMk id="8" creationId="{076CF33D-4E6A-4270-B14E-F5E6B69F043B}"/>
          </ac:spMkLst>
        </pc:spChg>
        <pc:spChg chg="mod">
          <ac:chgData name="Karen Lander" userId="d0b4218be8cfa7f9" providerId="LiveId" clId="{1C5F25E3-540E-40BF-A382-5940C253CAB3}" dt="2020-09-03T14:04:57.397" v="2049" actId="20577"/>
          <ac:spMkLst>
            <pc:docMk/>
            <pc:sldMk cId="1620026981" sldId="536"/>
            <ac:spMk id="9" creationId="{AA7812C4-459D-4BF8-BFDC-2CD2783FBCD8}"/>
          </ac:spMkLst>
        </pc:spChg>
        <pc:spChg chg="del">
          <ac:chgData name="Karen Lander" userId="d0b4218be8cfa7f9" providerId="LiveId" clId="{1C5F25E3-540E-40BF-A382-5940C253CAB3}" dt="2020-09-03T13:58:52.498" v="1912" actId="478"/>
          <ac:spMkLst>
            <pc:docMk/>
            <pc:sldMk cId="1620026981" sldId="536"/>
            <ac:spMk id="10" creationId="{D21B9333-FF99-4EA2-A902-136BE33ADF39}"/>
          </ac:spMkLst>
        </pc:spChg>
        <pc:spChg chg="mod">
          <ac:chgData name="Karen Lander" userId="d0b4218be8cfa7f9" providerId="LiveId" clId="{1C5F25E3-540E-40BF-A382-5940C253CAB3}" dt="2020-09-03T14:03:32.587" v="2024" actId="207"/>
          <ac:spMkLst>
            <pc:docMk/>
            <pc:sldMk cId="1620026981" sldId="536"/>
            <ac:spMk id="11" creationId="{3F36C6BF-18CE-4234-8596-E22EEFF59A69}"/>
          </ac:spMkLst>
        </pc:spChg>
        <pc:spChg chg="add mod">
          <ac:chgData name="Karen Lander" userId="d0b4218be8cfa7f9" providerId="LiveId" clId="{1C5F25E3-540E-40BF-A382-5940C253CAB3}" dt="2020-09-03T14:03:32.587" v="2024" actId="207"/>
          <ac:spMkLst>
            <pc:docMk/>
            <pc:sldMk cId="1620026981" sldId="536"/>
            <ac:spMk id="15" creationId="{4C39D398-3828-4B81-BE4D-D02FF1F117D7}"/>
          </ac:spMkLst>
        </pc:spChg>
        <pc:spChg chg="add mod">
          <ac:chgData name="Karen Lander" userId="d0b4218be8cfa7f9" providerId="LiveId" clId="{1C5F25E3-540E-40BF-A382-5940C253CAB3}" dt="2020-09-03T14:03:32.587" v="2024" actId="207"/>
          <ac:spMkLst>
            <pc:docMk/>
            <pc:sldMk cId="1620026981" sldId="536"/>
            <ac:spMk id="18" creationId="{947B88C1-6E90-4CCD-B471-3BAC01FDA830}"/>
          </ac:spMkLst>
        </pc:spChg>
        <pc:spChg chg="add mod">
          <ac:chgData name="Karen Lander" userId="d0b4218be8cfa7f9" providerId="LiveId" clId="{1C5F25E3-540E-40BF-A382-5940C253CAB3}" dt="2020-09-03T14:08:16.527" v="2198" actId="207"/>
          <ac:spMkLst>
            <pc:docMk/>
            <pc:sldMk cId="1620026981" sldId="536"/>
            <ac:spMk id="19" creationId="{A6BBA41E-E6BF-4DD1-B4D9-EB13E42E9DD3}"/>
          </ac:spMkLst>
        </pc:spChg>
        <pc:picChg chg="add del mod">
          <ac:chgData name="Karen Lander" userId="d0b4218be8cfa7f9" providerId="LiveId" clId="{1C5F25E3-540E-40BF-A382-5940C253CAB3}" dt="2020-09-03T14:01:49.539" v="1961" actId="478"/>
          <ac:picMkLst>
            <pc:docMk/>
            <pc:sldMk cId="1620026981" sldId="536"/>
            <ac:picMk id="12" creationId="{F6C371D6-AF96-46B2-8A0D-27BC6AF66A76}"/>
          </ac:picMkLst>
        </pc:picChg>
        <pc:picChg chg="add mod">
          <ac:chgData name="Karen Lander" userId="d0b4218be8cfa7f9" providerId="LiveId" clId="{1C5F25E3-540E-40BF-A382-5940C253CAB3}" dt="2020-09-03T14:02:44.054" v="1986" actId="1076"/>
          <ac:picMkLst>
            <pc:docMk/>
            <pc:sldMk cId="1620026981" sldId="536"/>
            <ac:picMk id="14" creationId="{913DBD76-D721-4AF3-A598-4F300E409838}"/>
          </ac:picMkLst>
        </pc:picChg>
        <pc:picChg chg="add mod">
          <ac:chgData name="Karen Lander" userId="d0b4218be8cfa7f9" providerId="LiveId" clId="{1C5F25E3-540E-40BF-A382-5940C253CAB3}" dt="2020-09-03T14:02:15.677" v="1980" actId="1076"/>
          <ac:picMkLst>
            <pc:docMk/>
            <pc:sldMk cId="1620026981" sldId="536"/>
            <ac:picMk id="17" creationId="{F88B4E06-24E2-4796-A921-47F27E5C45D6}"/>
          </ac:picMkLst>
        </pc:picChg>
      </pc:sldChg>
      <pc:sldChg chg="addSp delSp modSp add mod delAnim modAnim">
        <pc:chgData name="Karen Lander" userId="d0b4218be8cfa7f9" providerId="LiveId" clId="{1C5F25E3-540E-40BF-A382-5940C253CAB3}" dt="2020-09-03T14:13:42.293" v="2298"/>
        <pc:sldMkLst>
          <pc:docMk/>
          <pc:sldMk cId="666820521" sldId="537"/>
        </pc:sldMkLst>
        <pc:spChg chg="add mod">
          <ac:chgData name="Karen Lander" userId="d0b4218be8cfa7f9" providerId="LiveId" clId="{1C5F25E3-540E-40BF-A382-5940C253CAB3}" dt="2020-09-03T14:09:54.907" v="2202" actId="255"/>
          <ac:spMkLst>
            <pc:docMk/>
            <pc:sldMk cId="666820521" sldId="537"/>
            <ac:spMk id="2" creationId="{AB573A54-14F1-4967-A86A-DD769D578603}"/>
          </ac:spMkLst>
        </pc:spChg>
        <pc:spChg chg="add mod">
          <ac:chgData name="Karen Lander" userId="d0b4218be8cfa7f9" providerId="LiveId" clId="{1C5F25E3-540E-40BF-A382-5940C253CAB3}" dt="2020-09-03T14:10:23.921" v="2217" actId="1076"/>
          <ac:spMkLst>
            <pc:docMk/>
            <pc:sldMk cId="666820521" sldId="537"/>
            <ac:spMk id="4" creationId="{89948AE2-4EE1-45FB-915B-E74ADF917F77}"/>
          </ac:spMkLst>
        </pc:spChg>
        <pc:spChg chg="mod">
          <ac:chgData name="Karen Lander" userId="d0b4218be8cfa7f9" providerId="LiveId" clId="{1C5F25E3-540E-40BF-A382-5940C253CAB3}" dt="2020-09-03T14:05:48.254" v="2072" actId="20577"/>
          <ac:spMkLst>
            <pc:docMk/>
            <pc:sldMk cId="666820521" sldId="537"/>
            <ac:spMk id="5" creationId="{78833574-2845-4026-B589-455393D5EA8A}"/>
          </ac:spMkLst>
        </pc:spChg>
        <pc:spChg chg="del mod">
          <ac:chgData name="Karen Lander" userId="d0b4218be8cfa7f9" providerId="LiveId" clId="{1C5F25E3-540E-40BF-A382-5940C253CAB3}" dt="2020-09-03T14:06:21.118" v="2132" actId="478"/>
          <ac:spMkLst>
            <pc:docMk/>
            <pc:sldMk cId="666820521" sldId="537"/>
            <ac:spMk id="6" creationId="{621B39EA-D71E-43DD-A852-33F4FB355C1B}"/>
          </ac:spMkLst>
        </pc:spChg>
        <pc:spChg chg="add mod">
          <ac:chgData name="Karen Lander" userId="d0b4218be8cfa7f9" providerId="LiveId" clId="{1C5F25E3-540E-40BF-A382-5940C253CAB3}" dt="2020-09-03T14:10:43.974" v="2226" actId="20577"/>
          <ac:spMkLst>
            <pc:docMk/>
            <pc:sldMk cId="666820521" sldId="537"/>
            <ac:spMk id="7" creationId="{408E592C-9EF5-4621-AC35-62489DB48036}"/>
          </ac:spMkLst>
        </pc:spChg>
        <pc:spChg chg="add mod">
          <ac:chgData name="Karen Lander" userId="d0b4218be8cfa7f9" providerId="LiveId" clId="{1C5F25E3-540E-40BF-A382-5940C253CAB3}" dt="2020-09-03T14:11:02.792" v="2245" actId="1076"/>
          <ac:spMkLst>
            <pc:docMk/>
            <pc:sldMk cId="666820521" sldId="537"/>
            <ac:spMk id="8" creationId="{69A8D932-2DCB-47BE-A324-B5FED842BF6F}"/>
          </ac:spMkLst>
        </pc:spChg>
        <pc:spChg chg="add mod">
          <ac:chgData name="Karen Lander" userId="d0b4218be8cfa7f9" providerId="LiveId" clId="{1C5F25E3-540E-40BF-A382-5940C253CAB3}" dt="2020-09-03T14:11:21.260" v="2247" actId="1076"/>
          <ac:spMkLst>
            <pc:docMk/>
            <pc:sldMk cId="666820521" sldId="537"/>
            <ac:spMk id="9" creationId="{63A9757E-C0EC-4631-BC9C-B9AA1668E0C5}"/>
          </ac:spMkLst>
        </pc:spChg>
        <pc:spChg chg="del">
          <ac:chgData name="Karen Lander" userId="d0b4218be8cfa7f9" providerId="LiveId" clId="{1C5F25E3-540E-40BF-A382-5940C253CAB3}" dt="2020-09-03T14:05:56.459" v="2076" actId="478"/>
          <ac:spMkLst>
            <pc:docMk/>
            <pc:sldMk cId="666820521" sldId="537"/>
            <ac:spMk id="10" creationId="{C08923DF-B924-434E-95E9-BBF83990C473}"/>
          </ac:spMkLst>
        </pc:spChg>
        <pc:spChg chg="del">
          <ac:chgData name="Karen Lander" userId="d0b4218be8cfa7f9" providerId="LiveId" clId="{1C5F25E3-540E-40BF-A382-5940C253CAB3}" dt="2020-09-03T14:05:54.232" v="2075" actId="478"/>
          <ac:spMkLst>
            <pc:docMk/>
            <pc:sldMk cId="666820521" sldId="537"/>
            <ac:spMk id="11" creationId="{67DAFD5A-AFD8-447D-A947-B4639195790C}"/>
          </ac:spMkLst>
        </pc:spChg>
        <pc:spChg chg="del mod">
          <ac:chgData name="Karen Lander" userId="d0b4218be8cfa7f9" providerId="LiveId" clId="{1C5F25E3-540E-40BF-A382-5940C253CAB3}" dt="2020-09-03T14:05:52.629" v="2074" actId="478"/>
          <ac:spMkLst>
            <pc:docMk/>
            <pc:sldMk cId="666820521" sldId="537"/>
            <ac:spMk id="13" creationId="{0A2419D4-AEB2-4DD6-9352-57FA8CF40DF5}"/>
          </ac:spMkLst>
        </pc:spChg>
        <pc:spChg chg="add mod">
          <ac:chgData name="Karen Lander" userId="d0b4218be8cfa7f9" providerId="LiveId" clId="{1C5F25E3-540E-40BF-A382-5940C253CAB3}" dt="2020-09-03T14:11:43.201" v="2266" actId="1076"/>
          <ac:spMkLst>
            <pc:docMk/>
            <pc:sldMk cId="666820521" sldId="537"/>
            <ac:spMk id="17" creationId="{2603365C-0987-4598-89E6-966EBF753E05}"/>
          </ac:spMkLst>
        </pc:spChg>
        <pc:spChg chg="add mod">
          <ac:chgData name="Karen Lander" userId="d0b4218be8cfa7f9" providerId="LiveId" clId="{1C5F25E3-540E-40BF-A382-5940C253CAB3}" dt="2020-09-03T14:11:58.851" v="2281" actId="14100"/>
          <ac:spMkLst>
            <pc:docMk/>
            <pc:sldMk cId="666820521" sldId="537"/>
            <ac:spMk id="19" creationId="{972E6105-9787-4BFB-A85A-3CBFD6FA48BB}"/>
          </ac:spMkLst>
        </pc:spChg>
      </pc:sldChg>
      <pc:sldChg chg="new del">
        <pc:chgData name="Karen Lander" userId="d0b4218be8cfa7f9" providerId="LiveId" clId="{1C5F25E3-540E-40BF-A382-5940C253CAB3}" dt="2020-09-03T14:05:38.242" v="2057" actId="47"/>
        <pc:sldMkLst>
          <pc:docMk/>
          <pc:sldMk cId="1287709685" sldId="53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B488DB-9C81-41C8-AD36-26F3938BE67A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76895D-BF6D-4288-B64A-A3B9FBDCB6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17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76895D-BF6D-4288-B64A-A3B9FBDCB6D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1944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76895D-BF6D-4288-B64A-A3B9FBDCB6D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2220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76895D-BF6D-4288-B64A-A3B9FBDCB6D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11454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3F5FFFCE-C207-2846-8718-D75C344C8C89}"/>
              </a:ext>
            </a:extLst>
          </p:cNvPr>
          <p:cNvSpPr/>
          <p:nvPr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32C481A8-D80A-304F-BD4D-4ACD9B3D8E7E}"/>
              </a:ext>
            </a:extLst>
          </p:cNvPr>
          <p:cNvSpPr/>
          <p:nvPr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8310848-5352-7949-AABA-914363C424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49" y="1261687"/>
            <a:ext cx="6210300" cy="1079500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xmlns="" id="{B2F3C88D-BF6E-6D4C-9A25-CACB03AA20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71061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A1D45BA0-7B16-364F-96FA-7CCD74809633}"/>
              </a:ext>
            </a:extLst>
          </p:cNvPr>
          <p:cNvSpPr txBox="1"/>
          <p:nvPr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Stage: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xmlns="" id="{204E8ED3-ED92-2F44-AA0C-C350097398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47550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543EE4B3-C0E4-AE42-921D-72A75F2D0332}"/>
              </a:ext>
            </a:extLst>
          </p:cNvPr>
          <p:cNvSpPr txBox="1"/>
          <p:nvPr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List:</a:t>
            </a:r>
          </a:p>
        </p:txBody>
      </p:sp>
    </p:spTree>
    <p:extLst>
      <p:ext uri="{BB962C8B-B14F-4D97-AF65-F5344CB8AC3E}">
        <p14:creationId xmlns:p14="http://schemas.microsoft.com/office/powerpoint/2010/main" val="3848472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PAG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3F5FFFCE-C207-2846-8718-D75C344C8C89}"/>
              </a:ext>
            </a:extLst>
          </p:cNvPr>
          <p:cNvSpPr/>
          <p:nvPr/>
        </p:nvSpPr>
        <p:spPr>
          <a:xfrm>
            <a:off x="1920237" y="4463191"/>
            <a:ext cx="8351521" cy="1775004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32C481A8-D80A-304F-BD4D-4ACD9B3D8E7E}"/>
              </a:ext>
            </a:extLst>
          </p:cNvPr>
          <p:cNvSpPr/>
          <p:nvPr/>
        </p:nvSpPr>
        <p:spPr>
          <a:xfrm>
            <a:off x="3465321" y="3460974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0237" y="4463190"/>
            <a:ext cx="8351521" cy="1775005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50000"/>
              </a:lnSpc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8310848-5352-7949-AABA-914363C424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49" y="619805"/>
            <a:ext cx="6210300" cy="10795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61636922-2142-5343-81C5-B0A591AF4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0238" y="1928841"/>
            <a:ext cx="8351520" cy="1325563"/>
          </a:xfrm>
          <a:solidFill>
            <a:srgbClr val="FFFFFF">
              <a:alpha val="89804"/>
            </a:srgbClr>
          </a:solidFill>
        </p:spPr>
        <p:txBody>
          <a:bodyPr>
            <a:normAutofit/>
          </a:bodyPr>
          <a:lstStyle>
            <a:lvl1pPr algn="ctr">
              <a:defRPr sz="2800">
                <a:latin typeface="OpenDyslexicAlta" pitchFamily="2" charset="77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xmlns="" id="{A60EA2B2-10BF-884E-8762-10B8C76B38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463925" y="3460750"/>
            <a:ext cx="5243513" cy="80645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latin typeface="Muli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2902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D22C0101-D23A-5C4E-A28F-EEE925C2BAFE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xmlns="" id="{5BA0AB86-75A7-554E-9835-D9E30F3233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0364615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xmlns="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xmlns="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xmlns="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xmlns="" id="{9C5803DD-6F71-4F43-8676-686F6A0B91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6456760"/>
              </p:ext>
            </p:extLst>
          </p:nvPr>
        </p:nvGraphicFramePr>
        <p:xfrm>
          <a:off x="508000" y="1550668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xmlns="" val="412948114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2234636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588441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310354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59821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41638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8215169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280867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9618164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8796945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737848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59827967"/>
                  </a:ext>
                </a:extLst>
              </a:tr>
            </a:tbl>
          </a:graphicData>
        </a:graphic>
      </p:graphicFrame>
      <p:sp>
        <p:nvSpPr>
          <p:cNvPr id="16" name="Text Placeholder 15">
            <a:extLst>
              <a:ext uri="{FF2B5EF4-FFF2-40B4-BE49-F238E27FC236}">
                <a16:creationId xmlns:a16="http://schemas.microsoft.com/office/drawing/2014/main" xmlns="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xmlns="" id="{DDF07794-DDE5-1748-AA98-177CF77DDF8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425190" y="1354611"/>
            <a:ext cx="8382000" cy="5268914"/>
          </a:xfrm>
        </p:spPr>
        <p:txBody>
          <a:bodyPr>
            <a:normAutofit/>
          </a:bodyPr>
          <a:lstStyle>
            <a:lvl1pPr>
              <a:defRPr lang="en-GB" sz="1800" b="0" i="0" kern="1200" dirty="0">
                <a:solidFill>
                  <a:prstClr val="black"/>
                </a:solidFill>
                <a:latin typeface="OpenDyslexicAlta" pitchFamily="2" charset="77"/>
                <a:ea typeface="OpenDyslexicAlta" pitchFamily="2" charset="77"/>
                <a:cs typeface="OpenDyslexicAlta" pitchFamily="2" charset="77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Click to edit Master text styles</a:t>
            </a:r>
          </a:p>
          <a:p>
            <a:pPr marL="0" lvl="1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Second level</a:t>
            </a:r>
          </a:p>
          <a:p>
            <a:pPr marL="0" lvl="2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Third level</a:t>
            </a:r>
          </a:p>
          <a:p>
            <a:pPr marL="0" lvl="3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Fourth level</a:t>
            </a:r>
          </a:p>
          <a:p>
            <a:pPr marL="0" lvl="4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Fifth level</a:t>
            </a: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1DD0F53D-1FF4-844C-9CFA-9D8546D499B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386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ok cover write 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7633CE64-A964-3E46-A3DD-F645847941CD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EDA57134-93E0-C141-B390-3DFCA82BCC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2122097"/>
              </p:ext>
            </p:extLst>
          </p:nvPr>
        </p:nvGraphicFramePr>
        <p:xfrm>
          <a:off x="508000" y="1600196"/>
          <a:ext cx="111506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xmlns="" id="{5BA0AB86-75A7-554E-9835-D9E30F3233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7984592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xmlns="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xmlns="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xmlns="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xmlns="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60B6E23-2996-D04A-9DCA-7750F487B58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379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2CA7A3E8-3E3C-9545-B15C-D2AF00F7E362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49137CCF-D866-694A-979D-58389EC37E2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4997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Ques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4403F0EC-BACB-B74E-A7F5-23CAB3DFDA3B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</p:spPr>
        <p:txBody>
          <a:bodyPr/>
          <a:lstStyle>
            <a:lvl1pPr algn="ctr">
              <a:defRPr>
                <a:latin typeface="OpenDyslexicAlta" pitchFamily="2" charset="77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3520441"/>
            <a:ext cx="10515600" cy="2656522"/>
          </a:xfrm>
        </p:spPr>
        <p:txBody>
          <a:bodyPr>
            <a:normAutofit/>
          </a:bodyPr>
          <a:lstStyle>
            <a:lvl1pPr marL="0" indent="0">
              <a:buNone/>
              <a:defRPr sz="42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250FF983-7FE9-084E-894E-ADB137A670D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4757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054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5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5516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533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876AC97-D2AC-5544-AC75-48772668E9AE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E9010007-88C8-0445-A2E0-E6CF50F7D66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7820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_no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876AC97-D2AC-5544-AC75-48772668E9AE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3506643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6155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0555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5210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983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616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Muli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xmlns="" id="{CF759675-38B2-4977-A27C-5F3671F58A0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latin typeface="Muli"/>
              </a:rPr>
              <a:t>National Curriculum Teaching Point:</a:t>
            </a:r>
          </a:p>
          <a:p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Formation of nouns using a range of prefixes </a:t>
            </a:r>
            <a:endParaRPr lang="en-GB" b="1" dirty="0">
              <a:latin typeface="Muli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E359256C-0C26-462B-A90F-FCF857D63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effectLst/>
                <a:latin typeface="Muli" panose="020B0604020202020204"/>
                <a:ea typeface="Calibri" panose="020F0502020204030204" pitchFamily="34" charset="0"/>
              </a:rPr>
              <a:t>Identify and sort nouns</a:t>
            </a:r>
            <a:r>
              <a:rPr lang="en-GB" dirty="0">
                <a:effectLst/>
                <a:latin typeface="Muli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GB" dirty="0">
                <a:effectLst/>
                <a:latin typeface="Muli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>
              <a:effectLst/>
              <a:latin typeface="Muli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78AF47F-8F1B-4754-9653-66436CCE851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Stage 3  Word 1.1</a:t>
            </a:r>
          </a:p>
        </p:txBody>
      </p:sp>
    </p:spTree>
    <p:extLst>
      <p:ext uri="{BB962C8B-B14F-4D97-AF65-F5344CB8AC3E}">
        <p14:creationId xmlns:p14="http://schemas.microsoft.com/office/powerpoint/2010/main" val="2403596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D762AA7A-C691-4297-A03E-AE33128A93B7}"/>
              </a:ext>
            </a:extLst>
          </p:cNvPr>
          <p:cNvSpPr/>
          <p:nvPr/>
        </p:nvSpPr>
        <p:spPr>
          <a:xfrm>
            <a:off x="1097280" y="601381"/>
            <a:ext cx="8493761" cy="1908918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FE6D74C-B131-4363-A925-B79BD4C48B24}"/>
              </a:ext>
            </a:extLst>
          </p:cNvPr>
          <p:cNvSpPr txBox="1"/>
          <p:nvPr/>
        </p:nvSpPr>
        <p:spPr>
          <a:xfrm>
            <a:off x="1097281" y="755973"/>
            <a:ext cx="84937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There are 4 main word classes.  Can you match the word to its classification?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54EB48CC-A3B9-458B-8E99-252F6178F459}"/>
              </a:ext>
            </a:extLst>
          </p:cNvPr>
          <p:cNvSpPr/>
          <p:nvPr/>
        </p:nvSpPr>
        <p:spPr>
          <a:xfrm>
            <a:off x="6548121" y="2746954"/>
            <a:ext cx="3042920" cy="6269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noun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xmlns="" id="{3BB23817-56EC-4E87-AFF5-AFA2BA6EEFDC}"/>
              </a:ext>
            </a:extLst>
          </p:cNvPr>
          <p:cNvSpPr/>
          <p:nvPr/>
        </p:nvSpPr>
        <p:spPr>
          <a:xfrm>
            <a:off x="6548121" y="3865429"/>
            <a:ext cx="3042920" cy="6269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adjective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DD9EE34B-AB4D-43B2-9331-44C3D1B9DDCD}"/>
              </a:ext>
            </a:extLst>
          </p:cNvPr>
          <p:cNvSpPr/>
          <p:nvPr/>
        </p:nvSpPr>
        <p:spPr>
          <a:xfrm>
            <a:off x="6548121" y="4907883"/>
            <a:ext cx="3042920" cy="6269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  <a:latin typeface="OpenDyslexicAlta" panose="00000500000000000000" pitchFamily="50" charset="0"/>
              </a:rPr>
              <a:t>verb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485829AC-D42F-417F-8D2E-740CB4D12925}"/>
              </a:ext>
            </a:extLst>
          </p:cNvPr>
          <p:cNvSpPr/>
          <p:nvPr/>
        </p:nvSpPr>
        <p:spPr>
          <a:xfrm>
            <a:off x="6548121" y="5847550"/>
            <a:ext cx="3042920" cy="6269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  <a:latin typeface="OpenDyslexicAlta" panose="00000500000000000000" pitchFamily="50" charset="0"/>
              </a:rPr>
              <a:t>adverb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xmlns="" id="{F3828132-BB49-4C4B-BF82-0F1A2700B0D6}"/>
              </a:ext>
            </a:extLst>
          </p:cNvPr>
          <p:cNvSpPr/>
          <p:nvPr/>
        </p:nvSpPr>
        <p:spPr>
          <a:xfrm>
            <a:off x="1097281" y="2760470"/>
            <a:ext cx="3042920" cy="626991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quickly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xmlns="" id="{BCC882DB-4545-4C0D-AFA6-4BED4058BAFA}"/>
              </a:ext>
            </a:extLst>
          </p:cNvPr>
          <p:cNvSpPr/>
          <p:nvPr/>
        </p:nvSpPr>
        <p:spPr>
          <a:xfrm>
            <a:off x="1097281" y="5847550"/>
            <a:ext cx="3042920" cy="626991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fluffy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xmlns="" id="{344833E1-50E5-4E2C-B96C-6084AF41E902}"/>
              </a:ext>
            </a:extLst>
          </p:cNvPr>
          <p:cNvSpPr/>
          <p:nvPr/>
        </p:nvSpPr>
        <p:spPr>
          <a:xfrm>
            <a:off x="1097281" y="4907883"/>
            <a:ext cx="3042920" cy="626991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running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xmlns="" id="{7D47B017-B4D4-4898-9AAE-B642B53083DA}"/>
              </a:ext>
            </a:extLst>
          </p:cNvPr>
          <p:cNvSpPr/>
          <p:nvPr/>
        </p:nvSpPr>
        <p:spPr>
          <a:xfrm>
            <a:off x="1097280" y="3835919"/>
            <a:ext cx="3042920" cy="626991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dog</a:t>
            </a: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xmlns="" id="{3B539ECB-47F5-41A6-AC7C-37745C6F6892}"/>
              </a:ext>
            </a:extLst>
          </p:cNvPr>
          <p:cNvCxnSpPr>
            <a:stCxn id="20" idx="3"/>
          </p:cNvCxnSpPr>
          <p:nvPr/>
        </p:nvCxnSpPr>
        <p:spPr>
          <a:xfrm>
            <a:off x="4140201" y="3073966"/>
            <a:ext cx="2407920" cy="308707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xmlns="" id="{50FFA946-4251-445C-9C6E-CE2E9920C24D}"/>
              </a:ext>
            </a:extLst>
          </p:cNvPr>
          <p:cNvCxnSpPr>
            <a:cxnSpLocks/>
            <a:endCxn id="6" idx="1"/>
          </p:cNvCxnSpPr>
          <p:nvPr/>
        </p:nvCxnSpPr>
        <p:spPr>
          <a:xfrm flipV="1">
            <a:off x="4140201" y="3060450"/>
            <a:ext cx="2407920" cy="107370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xmlns="" id="{AEC76094-C16E-469B-82F4-E1D7847ED478}"/>
              </a:ext>
            </a:extLst>
          </p:cNvPr>
          <p:cNvCxnSpPr>
            <a:cxnSpLocks/>
            <a:stCxn id="24" idx="3"/>
            <a:endCxn id="16" idx="1"/>
          </p:cNvCxnSpPr>
          <p:nvPr/>
        </p:nvCxnSpPr>
        <p:spPr>
          <a:xfrm>
            <a:off x="4140201" y="5221379"/>
            <a:ext cx="2407920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xmlns="" id="{C173F08D-E916-434A-85D2-903C3A2D581D}"/>
              </a:ext>
            </a:extLst>
          </p:cNvPr>
          <p:cNvCxnSpPr>
            <a:cxnSpLocks/>
            <a:stCxn id="22" idx="3"/>
            <a:endCxn id="14" idx="1"/>
          </p:cNvCxnSpPr>
          <p:nvPr/>
        </p:nvCxnSpPr>
        <p:spPr>
          <a:xfrm flipV="1">
            <a:off x="4140201" y="4178925"/>
            <a:ext cx="2407920" cy="198212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0931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820447D8-B8EC-43CB-B166-817CF3473068}"/>
              </a:ext>
            </a:extLst>
          </p:cNvPr>
          <p:cNvSpPr/>
          <p:nvPr/>
        </p:nvSpPr>
        <p:spPr>
          <a:xfrm>
            <a:off x="1320800" y="601381"/>
            <a:ext cx="8270241" cy="1354921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C75BD7E-6BF5-4AE4-9892-079C49399C1C}"/>
              </a:ext>
            </a:extLst>
          </p:cNvPr>
          <p:cNvSpPr txBox="1"/>
          <p:nvPr/>
        </p:nvSpPr>
        <p:spPr>
          <a:xfrm>
            <a:off x="1097281" y="755973"/>
            <a:ext cx="84937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Sort the words into the correct classification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3AB0EC5A-2553-4C2C-8F75-1B4DD8499B6E}"/>
              </a:ext>
            </a:extLst>
          </p:cNvPr>
          <p:cNvSpPr/>
          <p:nvPr/>
        </p:nvSpPr>
        <p:spPr>
          <a:xfrm>
            <a:off x="233680" y="3565183"/>
            <a:ext cx="2550160" cy="307945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xmlns="" id="{C69BC51F-7DFC-4932-B1FE-FC96A12F4DF4}"/>
              </a:ext>
            </a:extLst>
          </p:cNvPr>
          <p:cNvSpPr/>
          <p:nvPr/>
        </p:nvSpPr>
        <p:spPr>
          <a:xfrm>
            <a:off x="3149600" y="3565183"/>
            <a:ext cx="2550160" cy="307945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xmlns="" id="{47158A39-91D3-4707-965C-5BA1368CE3B8}"/>
              </a:ext>
            </a:extLst>
          </p:cNvPr>
          <p:cNvSpPr/>
          <p:nvPr/>
        </p:nvSpPr>
        <p:spPr>
          <a:xfrm>
            <a:off x="6278880" y="3565183"/>
            <a:ext cx="2550160" cy="307945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xmlns="" id="{5F718885-73CF-4D5C-93A9-4B3D5279F210}"/>
              </a:ext>
            </a:extLst>
          </p:cNvPr>
          <p:cNvSpPr/>
          <p:nvPr/>
        </p:nvSpPr>
        <p:spPr>
          <a:xfrm>
            <a:off x="9408160" y="3565182"/>
            <a:ext cx="2550160" cy="307945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2A0C8247-6767-46B0-82EC-95623BE42280}"/>
              </a:ext>
            </a:extLst>
          </p:cNvPr>
          <p:cNvSpPr txBox="1"/>
          <p:nvPr/>
        </p:nvSpPr>
        <p:spPr>
          <a:xfrm>
            <a:off x="50800" y="6256619"/>
            <a:ext cx="2915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itchFamily="2" charset="77"/>
              </a:rPr>
              <a:t>noun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A2332463-9A9A-4A51-80B3-D1AC7FD909A1}"/>
              </a:ext>
            </a:extLst>
          </p:cNvPr>
          <p:cNvSpPr txBox="1"/>
          <p:nvPr/>
        </p:nvSpPr>
        <p:spPr>
          <a:xfrm>
            <a:off x="2966720" y="6256616"/>
            <a:ext cx="2915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itchFamily="2" charset="77"/>
              </a:rPr>
              <a:t>adjective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2360F579-A3AA-49A9-82FF-7ED21B9DB8F4}"/>
              </a:ext>
            </a:extLst>
          </p:cNvPr>
          <p:cNvSpPr txBox="1"/>
          <p:nvPr/>
        </p:nvSpPr>
        <p:spPr>
          <a:xfrm>
            <a:off x="6146800" y="6256618"/>
            <a:ext cx="2915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itchFamily="2" charset="77"/>
              </a:rPr>
              <a:t>verb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CCDFDDB1-ABD9-481C-B6F3-909C03B3F5AC}"/>
              </a:ext>
            </a:extLst>
          </p:cNvPr>
          <p:cNvSpPr txBox="1"/>
          <p:nvPr/>
        </p:nvSpPr>
        <p:spPr>
          <a:xfrm>
            <a:off x="9276080" y="6256617"/>
            <a:ext cx="2915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itchFamily="2" charset="77"/>
              </a:rPr>
              <a:t>adverb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3DFDC825-10DE-4939-8AE4-BC14F34E7A91}"/>
              </a:ext>
            </a:extLst>
          </p:cNvPr>
          <p:cNvSpPr txBox="1"/>
          <p:nvPr/>
        </p:nvSpPr>
        <p:spPr>
          <a:xfrm>
            <a:off x="426720" y="2275840"/>
            <a:ext cx="2722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green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E8A942DB-0B64-4BAF-B972-24F40A6A5F21}"/>
              </a:ext>
            </a:extLst>
          </p:cNvPr>
          <p:cNvSpPr txBox="1"/>
          <p:nvPr/>
        </p:nvSpPr>
        <p:spPr>
          <a:xfrm>
            <a:off x="2062480" y="2269249"/>
            <a:ext cx="2722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swiftly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272A1FA8-1C96-4B7D-AA5F-D1BD436D0D00}"/>
              </a:ext>
            </a:extLst>
          </p:cNvPr>
          <p:cNvSpPr txBox="1"/>
          <p:nvPr/>
        </p:nvSpPr>
        <p:spPr>
          <a:xfrm>
            <a:off x="3683000" y="2262658"/>
            <a:ext cx="2722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swimming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7E267EFB-8736-4517-9D40-F703783F23B4}"/>
              </a:ext>
            </a:extLst>
          </p:cNvPr>
          <p:cNvSpPr txBox="1"/>
          <p:nvPr/>
        </p:nvSpPr>
        <p:spPr>
          <a:xfrm>
            <a:off x="5699760" y="2243574"/>
            <a:ext cx="2722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drinking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A0382C69-B622-4047-88BE-83BF2C909166}"/>
              </a:ext>
            </a:extLst>
          </p:cNvPr>
          <p:cNvSpPr txBox="1"/>
          <p:nvPr/>
        </p:nvSpPr>
        <p:spPr>
          <a:xfrm>
            <a:off x="7505702" y="2243574"/>
            <a:ext cx="2722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football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F23142BD-1C0E-4B9F-B4C6-03F00CE94988}"/>
              </a:ext>
            </a:extLst>
          </p:cNvPr>
          <p:cNvSpPr txBox="1"/>
          <p:nvPr/>
        </p:nvSpPr>
        <p:spPr>
          <a:xfrm>
            <a:off x="9235440" y="2236986"/>
            <a:ext cx="2722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sleepily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A3A5C3CE-ADB8-4D76-A881-A19848B4D46A}"/>
              </a:ext>
            </a:extLst>
          </p:cNvPr>
          <p:cNvSpPr txBox="1"/>
          <p:nvPr/>
        </p:nvSpPr>
        <p:spPr>
          <a:xfrm>
            <a:off x="-518160" y="2766862"/>
            <a:ext cx="2722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tree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D0FD0438-C698-4657-92CB-E44100625C37}"/>
              </a:ext>
            </a:extLst>
          </p:cNvPr>
          <p:cNvSpPr txBox="1"/>
          <p:nvPr/>
        </p:nvSpPr>
        <p:spPr>
          <a:xfrm>
            <a:off x="1320800" y="2796690"/>
            <a:ext cx="2722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shiver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xmlns="" id="{4439DFFE-5363-4D02-A30D-BA3B691A7FE6}"/>
              </a:ext>
            </a:extLst>
          </p:cNvPr>
          <p:cNvSpPr txBox="1"/>
          <p:nvPr/>
        </p:nvSpPr>
        <p:spPr>
          <a:xfrm>
            <a:off x="2951480" y="2796358"/>
            <a:ext cx="2722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dirty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xmlns="" id="{CE302A70-7DE7-49B8-A2F5-A8ADAA8660E0}"/>
              </a:ext>
            </a:extLst>
          </p:cNvPr>
          <p:cNvSpPr txBox="1"/>
          <p:nvPr/>
        </p:nvSpPr>
        <p:spPr>
          <a:xfrm>
            <a:off x="4734560" y="2776063"/>
            <a:ext cx="2722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noisily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xmlns="" id="{487D406A-E196-4651-88BA-CB55FE88A7D0}"/>
              </a:ext>
            </a:extLst>
          </p:cNvPr>
          <p:cNvSpPr txBox="1"/>
          <p:nvPr/>
        </p:nvSpPr>
        <p:spPr>
          <a:xfrm>
            <a:off x="6604000" y="2923478"/>
            <a:ext cx="2722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pencil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xmlns="" id="{4E34CA55-EA81-4F94-B7F9-EF25B3F8677B}"/>
              </a:ext>
            </a:extLst>
          </p:cNvPr>
          <p:cNvSpPr txBox="1"/>
          <p:nvPr/>
        </p:nvSpPr>
        <p:spPr>
          <a:xfrm>
            <a:off x="8422640" y="2878691"/>
            <a:ext cx="2722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tiny</a:t>
            </a:r>
          </a:p>
        </p:txBody>
      </p:sp>
    </p:spTree>
    <p:extLst>
      <p:ext uri="{BB962C8B-B14F-4D97-AF65-F5344CB8AC3E}">
        <p14:creationId xmlns:p14="http://schemas.microsoft.com/office/powerpoint/2010/main" val="3417274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3.7037E-6 L 0.21758 0.2071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72" y="10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2383 0.10092 L 0.59427 0.2261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16" y="6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2.96296E-6 L 0.21615 0.2150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07" y="10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81481E-6 L 0.03646 0.2861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3" y="14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4.81481E-6 L -0.60052 0.2150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026" y="10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7.40741E-7 L 0.00313 0.3166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1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4.07407E-6 L 0.05547 0.2474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3" y="1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2.22222E-6 L 0.39571 0.2988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79" y="1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7.40741E-7 L 0.00846 0.23218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7" y="1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.375 0.30718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50" y="15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7.40741E-7 L -0.52487 0.32014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50" y="1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2.22222E-6 L -0.44075 0.32592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44" y="16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2.22222E-6 L -0.44075 0.32592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44" y="16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4" grpId="0"/>
      <p:bldP spid="36" grpId="0"/>
      <p:bldP spid="40" grpId="0"/>
      <p:bldP spid="42" grpId="0"/>
      <p:bldP spid="44" grpId="0"/>
      <p:bldP spid="46" grpId="0"/>
      <p:bldP spid="48" grpId="0"/>
      <p:bldP spid="50" grpId="0"/>
      <p:bldP spid="52" grpId="0"/>
      <p:bldP spid="55" grpId="0"/>
      <p:bldP spid="57" grpId="0"/>
      <p:bldP spid="5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B374B051-A855-40EA-A933-095875AD8950}"/>
              </a:ext>
            </a:extLst>
          </p:cNvPr>
          <p:cNvSpPr/>
          <p:nvPr/>
        </p:nvSpPr>
        <p:spPr>
          <a:xfrm>
            <a:off x="1320800" y="601381"/>
            <a:ext cx="8270241" cy="1354921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0D446B55-540A-4FC5-99CB-B7D9093B00EB}"/>
              </a:ext>
            </a:extLst>
          </p:cNvPr>
          <p:cNvSpPr txBox="1"/>
          <p:nvPr/>
        </p:nvSpPr>
        <p:spPr>
          <a:xfrm>
            <a:off x="1097281" y="755973"/>
            <a:ext cx="84937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Identify the word classes in the sentence.</a:t>
            </a:r>
          </a:p>
        </p:txBody>
      </p:sp>
      <p:sp>
        <p:nvSpPr>
          <p:cNvPr id="6" name="sentence">
            <a:extLst>
              <a:ext uri="{FF2B5EF4-FFF2-40B4-BE49-F238E27FC236}">
                <a16:creationId xmlns:a16="http://schemas.microsoft.com/office/drawing/2014/main" xmlns="" id="{33E6FDA0-C43B-4CBF-A5A9-E8CAD496755D}"/>
              </a:ext>
            </a:extLst>
          </p:cNvPr>
          <p:cNvSpPr/>
          <p:nvPr/>
        </p:nvSpPr>
        <p:spPr>
          <a:xfrm>
            <a:off x="873760" y="3395729"/>
            <a:ext cx="10444480" cy="2016259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  <a:latin typeface="OpenDyslexicAlta" panose="00000500000000000000" pitchFamily="50" charset="0"/>
              </a:rPr>
              <a:t>Eve and James were playing lazily with the old football. 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32526C8E-D8B5-44C9-BE0D-5851590EA9EC}"/>
              </a:ext>
            </a:extLst>
          </p:cNvPr>
          <p:cNvSpPr/>
          <p:nvPr/>
        </p:nvSpPr>
        <p:spPr>
          <a:xfrm>
            <a:off x="8615681" y="2560320"/>
            <a:ext cx="1950720" cy="6908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verb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A2F59899-C4FE-4CEE-95E7-B9AE7D5BE15A}"/>
              </a:ext>
            </a:extLst>
          </p:cNvPr>
          <p:cNvSpPr/>
          <p:nvPr/>
        </p:nvSpPr>
        <p:spPr>
          <a:xfrm>
            <a:off x="1493521" y="5513588"/>
            <a:ext cx="1950720" cy="6908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adverb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F49757A2-8C63-4755-993D-4C949F37EFBD}"/>
              </a:ext>
            </a:extLst>
          </p:cNvPr>
          <p:cNvSpPr/>
          <p:nvPr/>
        </p:nvSpPr>
        <p:spPr>
          <a:xfrm>
            <a:off x="6096000" y="5568028"/>
            <a:ext cx="1950720" cy="6908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OpenDyslexicAlta" panose="00000500000000000000" pitchFamily="50" charset="0"/>
              </a:rPr>
              <a:t>adjective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1011415E-B0B0-42DD-A829-CFBFD6E743F4}"/>
              </a:ext>
            </a:extLst>
          </p:cNvPr>
          <p:cNvSpPr/>
          <p:nvPr/>
        </p:nvSpPr>
        <p:spPr>
          <a:xfrm>
            <a:off x="8422641" y="5556517"/>
            <a:ext cx="1950720" cy="6908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noun</a:t>
            </a:r>
          </a:p>
        </p:txBody>
      </p:sp>
    </p:spTree>
    <p:extLst>
      <p:ext uri="{BB962C8B-B14F-4D97-AF65-F5344CB8AC3E}">
        <p14:creationId xmlns:p14="http://schemas.microsoft.com/office/powerpoint/2010/main" val="505569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1C933CFB-C364-45E8-BDBA-39BE193E7F12}"/>
              </a:ext>
            </a:extLst>
          </p:cNvPr>
          <p:cNvSpPr/>
          <p:nvPr/>
        </p:nvSpPr>
        <p:spPr>
          <a:xfrm>
            <a:off x="1564641" y="601381"/>
            <a:ext cx="8026400" cy="1552539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930AACD-3C20-4754-97FD-9E9241524471}"/>
              </a:ext>
            </a:extLst>
          </p:cNvPr>
          <p:cNvSpPr txBox="1"/>
          <p:nvPr/>
        </p:nvSpPr>
        <p:spPr>
          <a:xfrm>
            <a:off x="1889760" y="755973"/>
            <a:ext cx="7396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A noun </a:t>
            </a:r>
            <a:r>
              <a:rPr lang="en-GB" sz="3600" b="0" i="0" dirty="0">
                <a:solidFill>
                  <a:srgbClr val="222222"/>
                </a:solidFill>
                <a:effectLst/>
                <a:latin typeface="OpenDyslexicAlta" panose="00000500000000000000" pitchFamily="50" charset="0"/>
              </a:rPr>
              <a:t>describes a person, place, thing, or idea</a:t>
            </a:r>
            <a:r>
              <a:rPr lang="en-GB" sz="3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</a:t>
            </a:r>
            <a:endParaRPr lang="en-GB" sz="3600" dirty="0">
              <a:latin typeface="OpenDyslexicAlta" pitchFamily="2" charset="77"/>
            </a:endParaRPr>
          </a:p>
        </p:txBody>
      </p:sp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D4843B03-8E1F-486D-A4BF-882D8A941E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315" y="2494279"/>
            <a:ext cx="1349445" cy="2644911"/>
          </a:xfrm>
          <a:prstGeom prst="rect">
            <a:avLst/>
          </a:prstGeom>
        </p:spPr>
      </p:pic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2B79CCBC-77D8-415D-9653-EF6E07B04F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4903" y="3003318"/>
            <a:ext cx="2759801" cy="1552539"/>
          </a:xfrm>
          <a:prstGeom prst="rect">
            <a:avLst/>
          </a:prstGeom>
        </p:spPr>
      </p:pic>
      <p:pic>
        <p:nvPicPr>
          <p:cNvPr id="18" name="Picture 1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7F64B548-A349-4143-9625-D62D6BA8F4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24507" y="2837194"/>
            <a:ext cx="2645582" cy="1715237"/>
          </a:xfrm>
          <a:prstGeom prst="rect">
            <a:avLst/>
          </a:prstGeom>
        </p:spPr>
      </p:pic>
      <p:pic>
        <p:nvPicPr>
          <p:cNvPr id="20" name="Picture 19" descr="A close up of a sign&#10;&#10;Description automatically generated">
            <a:extLst>
              <a:ext uri="{FF2B5EF4-FFF2-40B4-BE49-F238E27FC236}">
                <a16:creationId xmlns:a16="http://schemas.microsoft.com/office/drawing/2014/main" xmlns="" id="{9FE173A2-8F73-43F4-AF0A-96838F119E5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00515" y="2837194"/>
            <a:ext cx="1955752" cy="1960301"/>
          </a:xfrm>
          <a:prstGeom prst="rect">
            <a:avLst/>
          </a:prstGeom>
        </p:spPr>
      </p:pic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08AE7D33-0522-4FF1-8D2C-6DBE851D5962}"/>
              </a:ext>
            </a:extLst>
          </p:cNvPr>
          <p:cNvSpPr/>
          <p:nvPr/>
        </p:nvSpPr>
        <p:spPr>
          <a:xfrm>
            <a:off x="540315" y="5323840"/>
            <a:ext cx="1694885" cy="7781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Ruth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6DD3F0BA-8C68-4442-88D7-6EDC7B710095}"/>
              </a:ext>
            </a:extLst>
          </p:cNvPr>
          <p:cNvSpPr/>
          <p:nvPr/>
        </p:nvSpPr>
        <p:spPr>
          <a:xfrm>
            <a:off x="2510763" y="5313680"/>
            <a:ext cx="2508080" cy="7781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garden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4E732D39-D1E9-492A-8E6F-D150C3F27DA6}"/>
              </a:ext>
            </a:extLst>
          </p:cNvPr>
          <p:cNvSpPr/>
          <p:nvPr/>
        </p:nvSpPr>
        <p:spPr>
          <a:xfrm>
            <a:off x="6199855" y="5301157"/>
            <a:ext cx="1694885" cy="7781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bike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xmlns="" id="{7C9E137F-A627-436F-9F9C-7792E1B68980}"/>
              </a:ext>
            </a:extLst>
          </p:cNvPr>
          <p:cNvSpPr/>
          <p:nvPr/>
        </p:nvSpPr>
        <p:spPr>
          <a:xfrm>
            <a:off x="9566558" y="5301156"/>
            <a:ext cx="1694885" cy="7781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time</a:t>
            </a:r>
          </a:p>
        </p:txBody>
      </p:sp>
    </p:spTree>
    <p:extLst>
      <p:ext uri="{BB962C8B-B14F-4D97-AF65-F5344CB8AC3E}">
        <p14:creationId xmlns:p14="http://schemas.microsoft.com/office/powerpoint/2010/main" val="1182134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3" grpId="0" animBg="1"/>
      <p:bldP spid="25" grpId="0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743CFD5F-AB5A-47DE-AAF6-04133C0CC53E}"/>
              </a:ext>
            </a:extLst>
          </p:cNvPr>
          <p:cNvSpPr/>
          <p:nvPr/>
        </p:nvSpPr>
        <p:spPr>
          <a:xfrm>
            <a:off x="991402" y="2223436"/>
            <a:ext cx="5046847" cy="2253563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A9D219F6-C842-436A-B40D-2634FC391BC0}"/>
              </a:ext>
            </a:extLst>
          </p:cNvPr>
          <p:cNvSpPr/>
          <p:nvPr/>
        </p:nvSpPr>
        <p:spPr>
          <a:xfrm>
            <a:off x="6723747" y="2223436"/>
            <a:ext cx="4476852" cy="2212983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xmlns="" id="{C89F621B-54F3-4B5A-A7BD-0F3312CB5B79}"/>
              </a:ext>
            </a:extLst>
          </p:cNvPr>
          <p:cNvSpPr/>
          <p:nvPr/>
        </p:nvSpPr>
        <p:spPr>
          <a:xfrm>
            <a:off x="1416017" y="4536431"/>
            <a:ext cx="4052236" cy="1077218"/>
          </a:xfrm>
          <a:prstGeom prst="roundRect">
            <a:avLst/>
          </a:prstGeom>
          <a:solidFill>
            <a:schemeClr val="accent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EECA7255-BDE2-49C5-9A65-A61FD247D2CD}"/>
              </a:ext>
            </a:extLst>
          </p:cNvPr>
          <p:cNvSpPr txBox="1"/>
          <p:nvPr/>
        </p:nvSpPr>
        <p:spPr>
          <a:xfrm>
            <a:off x="1226097" y="4865397"/>
            <a:ext cx="4145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OpenDyslexicAlta" panose="00000500000000000000" pitchFamily="50" charset="0"/>
              </a:rPr>
              <a:t>Nouns</a:t>
            </a:r>
            <a:endParaRPr lang="en-GB" b="1" dirty="0">
              <a:latin typeface="OpenDyslexicAlta" panose="00000500000000000000" pitchFamily="50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F873DAB6-B7AA-4165-91E4-5CB20D5F41CF}"/>
              </a:ext>
            </a:extLst>
          </p:cNvPr>
          <p:cNvSpPr/>
          <p:nvPr/>
        </p:nvSpPr>
        <p:spPr>
          <a:xfrm>
            <a:off x="6959065" y="4549801"/>
            <a:ext cx="4052236" cy="1077218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DD17021-BDBC-4AD3-A493-0648F251EE17}"/>
              </a:ext>
            </a:extLst>
          </p:cNvPr>
          <p:cNvSpPr txBox="1"/>
          <p:nvPr/>
        </p:nvSpPr>
        <p:spPr>
          <a:xfrm>
            <a:off x="6781978" y="4811411"/>
            <a:ext cx="4406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OpenDyslexicAlta" panose="00000500000000000000" pitchFamily="50" charset="0"/>
              </a:rPr>
              <a:t>Not nouns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9F9D9B6-BA00-476C-AB21-A36D9E4D25D0}"/>
              </a:ext>
            </a:extLst>
          </p:cNvPr>
          <p:cNvSpPr txBox="1"/>
          <p:nvPr/>
        </p:nvSpPr>
        <p:spPr>
          <a:xfrm>
            <a:off x="5161279" y="1098480"/>
            <a:ext cx="19535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London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1F547E5-42FD-41EF-8067-D6427AB41F84}"/>
              </a:ext>
            </a:extLst>
          </p:cNvPr>
          <p:cNvSpPr txBox="1"/>
          <p:nvPr/>
        </p:nvSpPr>
        <p:spPr>
          <a:xfrm>
            <a:off x="7632879" y="1069911"/>
            <a:ext cx="2177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running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D6FD225F-1D59-4471-862E-31F0176AD59B}"/>
              </a:ext>
            </a:extLst>
          </p:cNvPr>
          <p:cNvSpPr txBox="1"/>
          <p:nvPr/>
        </p:nvSpPr>
        <p:spPr>
          <a:xfrm>
            <a:off x="10151349" y="1066444"/>
            <a:ext cx="1719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table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ADC42912-5BFC-42E1-A53B-1C44682493F4}"/>
              </a:ext>
            </a:extLst>
          </p:cNvPr>
          <p:cNvSpPr txBox="1"/>
          <p:nvPr/>
        </p:nvSpPr>
        <p:spPr>
          <a:xfrm>
            <a:off x="583766" y="546154"/>
            <a:ext cx="426005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OpenDyslexicAlta" panose="00000500000000000000" pitchFamily="50" charset="0"/>
              </a:rPr>
              <a:t>Which words are nouns?</a:t>
            </a:r>
          </a:p>
          <a:p>
            <a:pPr algn="ctr"/>
            <a:endParaRPr lang="en-GB" dirty="0">
              <a:latin typeface="OpenDyslexicAlta" panose="00000500000000000000" pitchFamily="50" charset="0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69B7787D-B787-48D3-BF79-19F55C3038E4}"/>
              </a:ext>
            </a:extLst>
          </p:cNvPr>
          <p:cNvSpPr/>
          <p:nvPr/>
        </p:nvSpPr>
        <p:spPr>
          <a:xfrm>
            <a:off x="739582" y="479804"/>
            <a:ext cx="4023176" cy="923330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1B60A45F-A5A9-4D91-B211-B4BACFBBA2E3}"/>
              </a:ext>
            </a:extLst>
          </p:cNvPr>
          <p:cNvSpPr txBox="1"/>
          <p:nvPr/>
        </p:nvSpPr>
        <p:spPr>
          <a:xfrm>
            <a:off x="6257825" y="5893128"/>
            <a:ext cx="19535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heavy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B0B30F50-3C89-4776-837A-8AF882A6E7CE}"/>
              </a:ext>
            </a:extLst>
          </p:cNvPr>
          <p:cNvSpPr txBox="1"/>
          <p:nvPr/>
        </p:nvSpPr>
        <p:spPr>
          <a:xfrm>
            <a:off x="8995372" y="5888629"/>
            <a:ext cx="12554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cat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451E2917-FA2F-4D1C-88D1-803B842D0FBE}"/>
              </a:ext>
            </a:extLst>
          </p:cNvPr>
          <p:cNvSpPr txBox="1"/>
          <p:nvPr/>
        </p:nvSpPr>
        <p:spPr>
          <a:xfrm>
            <a:off x="1198869" y="5942615"/>
            <a:ext cx="4173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disappointment</a:t>
            </a:r>
          </a:p>
        </p:txBody>
      </p:sp>
    </p:spTree>
    <p:extLst>
      <p:ext uri="{BB962C8B-B14F-4D97-AF65-F5344CB8AC3E}">
        <p14:creationId xmlns:p14="http://schemas.microsoft.com/office/powerpoint/2010/main" val="2444831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786 -0.03033 L -0.32162 0.2097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74" y="11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7.40741E-7 L -0.04179 0.2296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6" y="11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6 L -0.52917 0.2143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58" y="10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2.59259E-6 L 0.01224 -0.4136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2" y="-20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0.25 L 0.1444 -0.32431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14" y="-3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5 -0.40672 L -0.50755 -0.312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159" y="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  <p:bldP spid="27" grpId="0"/>
      <p:bldP spid="28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743CFD5F-AB5A-47DE-AAF6-04133C0CC53E}"/>
              </a:ext>
            </a:extLst>
          </p:cNvPr>
          <p:cNvSpPr/>
          <p:nvPr/>
        </p:nvSpPr>
        <p:spPr>
          <a:xfrm>
            <a:off x="991402" y="2223436"/>
            <a:ext cx="5046847" cy="2253563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A9D219F6-C842-436A-B40D-2634FC391BC0}"/>
              </a:ext>
            </a:extLst>
          </p:cNvPr>
          <p:cNvSpPr/>
          <p:nvPr/>
        </p:nvSpPr>
        <p:spPr>
          <a:xfrm>
            <a:off x="6846730" y="2203763"/>
            <a:ext cx="4476852" cy="2212983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xmlns="" id="{C89F621B-54F3-4B5A-A7BD-0F3312CB5B79}"/>
              </a:ext>
            </a:extLst>
          </p:cNvPr>
          <p:cNvSpPr/>
          <p:nvPr/>
        </p:nvSpPr>
        <p:spPr>
          <a:xfrm>
            <a:off x="1416017" y="4536431"/>
            <a:ext cx="4052236" cy="1077218"/>
          </a:xfrm>
          <a:prstGeom prst="roundRect">
            <a:avLst/>
          </a:prstGeom>
          <a:solidFill>
            <a:schemeClr val="accent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EECA7255-BDE2-49C5-9A65-A61FD247D2CD}"/>
              </a:ext>
            </a:extLst>
          </p:cNvPr>
          <p:cNvSpPr txBox="1"/>
          <p:nvPr/>
        </p:nvSpPr>
        <p:spPr>
          <a:xfrm>
            <a:off x="1226097" y="4865397"/>
            <a:ext cx="4145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OpenDyslexicAlta" panose="00000500000000000000" pitchFamily="50" charset="0"/>
              </a:rPr>
              <a:t>Nouns</a:t>
            </a:r>
            <a:endParaRPr lang="en-GB" b="1" dirty="0">
              <a:latin typeface="OpenDyslexicAlta" panose="00000500000000000000" pitchFamily="50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F873DAB6-B7AA-4165-91E4-5CB20D5F41CF}"/>
              </a:ext>
            </a:extLst>
          </p:cNvPr>
          <p:cNvSpPr/>
          <p:nvPr/>
        </p:nvSpPr>
        <p:spPr>
          <a:xfrm>
            <a:off x="6959065" y="4549801"/>
            <a:ext cx="4052236" cy="1077218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DD17021-BDBC-4AD3-A493-0648F251EE17}"/>
              </a:ext>
            </a:extLst>
          </p:cNvPr>
          <p:cNvSpPr txBox="1"/>
          <p:nvPr/>
        </p:nvSpPr>
        <p:spPr>
          <a:xfrm>
            <a:off x="6781978" y="4811411"/>
            <a:ext cx="4406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OpenDyslexicAlta" panose="00000500000000000000" pitchFamily="50" charset="0"/>
              </a:rPr>
              <a:t>Not nouns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9F9D9B6-BA00-476C-AB21-A36D9E4D25D0}"/>
              </a:ext>
            </a:extLst>
          </p:cNvPr>
          <p:cNvSpPr txBox="1"/>
          <p:nvPr/>
        </p:nvSpPr>
        <p:spPr>
          <a:xfrm>
            <a:off x="5161279" y="1098480"/>
            <a:ext cx="19535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school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1F547E5-42FD-41EF-8067-D6427AB41F84}"/>
              </a:ext>
            </a:extLst>
          </p:cNvPr>
          <p:cNvSpPr txBox="1"/>
          <p:nvPr/>
        </p:nvSpPr>
        <p:spPr>
          <a:xfrm>
            <a:off x="7632879" y="1069911"/>
            <a:ext cx="2177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cold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D6FD225F-1D59-4471-862E-31F0176AD59B}"/>
              </a:ext>
            </a:extLst>
          </p:cNvPr>
          <p:cNvSpPr txBox="1"/>
          <p:nvPr/>
        </p:nvSpPr>
        <p:spPr>
          <a:xfrm>
            <a:off x="10151349" y="1066444"/>
            <a:ext cx="1719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Spain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ADC42912-5BFC-42E1-A53B-1C44682493F4}"/>
              </a:ext>
            </a:extLst>
          </p:cNvPr>
          <p:cNvSpPr txBox="1"/>
          <p:nvPr/>
        </p:nvSpPr>
        <p:spPr>
          <a:xfrm>
            <a:off x="583766" y="546154"/>
            <a:ext cx="426005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OpenDyslexicAlta" panose="00000500000000000000" pitchFamily="50" charset="0"/>
              </a:rPr>
              <a:t>Which words are nouns?</a:t>
            </a:r>
          </a:p>
          <a:p>
            <a:pPr algn="ctr"/>
            <a:endParaRPr lang="en-GB" dirty="0">
              <a:latin typeface="OpenDyslexicAlta" panose="00000500000000000000" pitchFamily="50" charset="0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69B7787D-B787-48D3-BF79-19F55C3038E4}"/>
              </a:ext>
            </a:extLst>
          </p:cNvPr>
          <p:cNvSpPr/>
          <p:nvPr/>
        </p:nvSpPr>
        <p:spPr>
          <a:xfrm>
            <a:off x="739582" y="479804"/>
            <a:ext cx="4023176" cy="923330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1B60A45F-A5A9-4D91-B211-B4BACFBBA2E3}"/>
              </a:ext>
            </a:extLst>
          </p:cNvPr>
          <p:cNvSpPr txBox="1"/>
          <p:nvPr/>
        </p:nvSpPr>
        <p:spPr>
          <a:xfrm>
            <a:off x="6257825" y="5893128"/>
            <a:ext cx="2174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jumping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B0B30F50-3C89-4776-837A-8AF882A6E7CE}"/>
              </a:ext>
            </a:extLst>
          </p:cNvPr>
          <p:cNvSpPr txBox="1"/>
          <p:nvPr/>
        </p:nvSpPr>
        <p:spPr>
          <a:xfrm>
            <a:off x="8995372" y="5888629"/>
            <a:ext cx="28758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hairbrush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451E2917-FA2F-4D1C-88D1-803B842D0FBE}"/>
              </a:ext>
            </a:extLst>
          </p:cNvPr>
          <p:cNvSpPr txBox="1"/>
          <p:nvPr/>
        </p:nvSpPr>
        <p:spPr>
          <a:xfrm>
            <a:off x="3074713" y="5884434"/>
            <a:ext cx="4173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happily</a:t>
            </a:r>
          </a:p>
        </p:txBody>
      </p:sp>
    </p:spTree>
    <p:extLst>
      <p:ext uri="{BB962C8B-B14F-4D97-AF65-F5344CB8AC3E}">
        <p14:creationId xmlns:p14="http://schemas.microsoft.com/office/powerpoint/2010/main" val="1510364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786 -0.03033 L -0.32162 0.2097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74" y="11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7.40741E-7 L -0.04179 0.2296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6" y="11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6 L -0.52917 0.2143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58" y="10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2.59259E-6 L 0.43008 -0.5111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97" y="-2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-0.25 L 0.14441 -0.32431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14" y="-3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96296E-6 L -0.55404 -0.3546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08" y="-17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  <p:bldP spid="27" grpId="0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743CFD5F-AB5A-47DE-AAF6-04133C0CC53E}"/>
              </a:ext>
            </a:extLst>
          </p:cNvPr>
          <p:cNvSpPr/>
          <p:nvPr/>
        </p:nvSpPr>
        <p:spPr>
          <a:xfrm>
            <a:off x="991402" y="2223436"/>
            <a:ext cx="5046847" cy="2253563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A9D219F6-C842-436A-B40D-2634FC391BC0}"/>
              </a:ext>
            </a:extLst>
          </p:cNvPr>
          <p:cNvSpPr/>
          <p:nvPr/>
        </p:nvSpPr>
        <p:spPr>
          <a:xfrm>
            <a:off x="6846730" y="2203763"/>
            <a:ext cx="4476852" cy="2212983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xmlns="" id="{C89F621B-54F3-4B5A-A7BD-0F3312CB5B79}"/>
              </a:ext>
            </a:extLst>
          </p:cNvPr>
          <p:cNvSpPr/>
          <p:nvPr/>
        </p:nvSpPr>
        <p:spPr>
          <a:xfrm>
            <a:off x="1416017" y="4536431"/>
            <a:ext cx="4052236" cy="1077218"/>
          </a:xfrm>
          <a:prstGeom prst="roundRect">
            <a:avLst/>
          </a:prstGeom>
          <a:solidFill>
            <a:schemeClr val="accent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EECA7255-BDE2-49C5-9A65-A61FD247D2CD}"/>
              </a:ext>
            </a:extLst>
          </p:cNvPr>
          <p:cNvSpPr txBox="1"/>
          <p:nvPr/>
        </p:nvSpPr>
        <p:spPr>
          <a:xfrm>
            <a:off x="1226097" y="4865397"/>
            <a:ext cx="4145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OpenDyslexicAlta" panose="00000500000000000000" pitchFamily="50" charset="0"/>
              </a:rPr>
              <a:t>Nouns</a:t>
            </a:r>
            <a:endParaRPr lang="en-GB" b="1" dirty="0">
              <a:latin typeface="OpenDyslexicAlta" panose="00000500000000000000" pitchFamily="50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F873DAB6-B7AA-4165-91E4-5CB20D5F41CF}"/>
              </a:ext>
            </a:extLst>
          </p:cNvPr>
          <p:cNvSpPr/>
          <p:nvPr/>
        </p:nvSpPr>
        <p:spPr>
          <a:xfrm>
            <a:off x="6959065" y="4549801"/>
            <a:ext cx="4052236" cy="1077218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DD17021-BDBC-4AD3-A493-0648F251EE17}"/>
              </a:ext>
            </a:extLst>
          </p:cNvPr>
          <p:cNvSpPr txBox="1"/>
          <p:nvPr/>
        </p:nvSpPr>
        <p:spPr>
          <a:xfrm>
            <a:off x="6781978" y="4811411"/>
            <a:ext cx="4406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OpenDyslexicAlta" panose="00000500000000000000" pitchFamily="50" charset="0"/>
              </a:rPr>
              <a:t>Not nouns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9F9D9B6-BA00-476C-AB21-A36D9E4D25D0}"/>
              </a:ext>
            </a:extLst>
          </p:cNvPr>
          <p:cNvSpPr txBox="1"/>
          <p:nvPr/>
        </p:nvSpPr>
        <p:spPr>
          <a:xfrm>
            <a:off x="5161279" y="1098480"/>
            <a:ext cx="2174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silently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1F547E5-42FD-41EF-8067-D6427AB41F84}"/>
              </a:ext>
            </a:extLst>
          </p:cNvPr>
          <p:cNvSpPr txBox="1"/>
          <p:nvPr/>
        </p:nvSpPr>
        <p:spPr>
          <a:xfrm>
            <a:off x="7492621" y="1069911"/>
            <a:ext cx="2658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education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D6FD225F-1D59-4471-862E-31F0176AD59B}"/>
              </a:ext>
            </a:extLst>
          </p:cNvPr>
          <p:cNvSpPr txBox="1"/>
          <p:nvPr/>
        </p:nvSpPr>
        <p:spPr>
          <a:xfrm>
            <a:off x="10151349" y="1066444"/>
            <a:ext cx="1719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kindly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ADC42912-5BFC-42E1-A53B-1C44682493F4}"/>
              </a:ext>
            </a:extLst>
          </p:cNvPr>
          <p:cNvSpPr txBox="1"/>
          <p:nvPr/>
        </p:nvSpPr>
        <p:spPr>
          <a:xfrm>
            <a:off x="583766" y="546154"/>
            <a:ext cx="426005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OpenDyslexicAlta" panose="00000500000000000000" pitchFamily="50" charset="0"/>
              </a:rPr>
              <a:t>Which words are nouns?</a:t>
            </a:r>
          </a:p>
          <a:p>
            <a:pPr algn="ctr"/>
            <a:endParaRPr lang="en-GB" dirty="0">
              <a:latin typeface="OpenDyslexicAlta" panose="00000500000000000000" pitchFamily="50" charset="0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69B7787D-B787-48D3-BF79-19F55C3038E4}"/>
              </a:ext>
            </a:extLst>
          </p:cNvPr>
          <p:cNvSpPr/>
          <p:nvPr/>
        </p:nvSpPr>
        <p:spPr>
          <a:xfrm>
            <a:off x="739582" y="479804"/>
            <a:ext cx="4023176" cy="923330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1B60A45F-A5A9-4D91-B211-B4BACFBBA2E3}"/>
              </a:ext>
            </a:extLst>
          </p:cNvPr>
          <p:cNvSpPr txBox="1"/>
          <p:nvPr/>
        </p:nvSpPr>
        <p:spPr>
          <a:xfrm>
            <a:off x="6257825" y="5893128"/>
            <a:ext cx="2174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book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B0B30F50-3C89-4776-837A-8AF882A6E7CE}"/>
              </a:ext>
            </a:extLst>
          </p:cNvPr>
          <p:cNvSpPr txBox="1"/>
          <p:nvPr/>
        </p:nvSpPr>
        <p:spPr>
          <a:xfrm>
            <a:off x="8995372" y="5888629"/>
            <a:ext cx="28758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playing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451E2917-FA2F-4D1C-88D1-803B842D0FBE}"/>
              </a:ext>
            </a:extLst>
          </p:cNvPr>
          <p:cNvSpPr txBox="1"/>
          <p:nvPr/>
        </p:nvSpPr>
        <p:spPr>
          <a:xfrm>
            <a:off x="2608846" y="5988680"/>
            <a:ext cx="4173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Ahmed</a:t>
            </a:r>
          </a:p>
        </p:txBody>
      </p:sp>
    </p:spTree>
    <p:extLst>
      <p:ext uri="{BB962C8B-B14F-4D97-AF65-F5344CB8AC3E}">
        <p14:creationId xmlns:p14="http://schemas.microsoft.com/office/powerpoint/2010/main" val="2249505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786 -0.03033 L 0.29219 0.1780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16" y="1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7.40741E-7 L -0.51758 0.2152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885" y="10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6 L -0.23503 0.2974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58" y="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3.7037E-7 L 0.03828 -0.4203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4" y="-2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0 L -0.41393 -0.328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703" y="-16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96296E-6 L -0.0418 -0.3287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6" y="-16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  <p:bldP spid="27" grpId="0"/>
      <p:bldP spid="28" grpId="0"/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BF4509B9-7FF5-4917-8E73-53958E912607}"/>
              </a:ext>
            </a:extLst>
          </p:cNvPr>
          <p:cNvSpPr/>
          <p:nvPr/>
        </p:nvSpPr>
        <p:spPr>
          <a:xfrm>
            <a:off x="1564641" y="601381"/>
            <a:ext cx="8026400" cy="1552539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15EF05B-43E5-4A7F-87BD-AF4989FA803E}"/>
              </a:ext>
            </a:extLst>
          </p:cNvPr>
          <p:cNvSpPr txBox="1"/>
          <p:nvPr/>
        </p:nvSpPr>
        <p:spPr>
          <a:xfrm>
            <a:off x="2926081" y="363087"/>
            <a:ext cx="53035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/>
            </a:r>
            <a:br>
              <a:rPr lang="en-GB" sz="3600" dirty="0">
                <a:latin typeface="OpenDyslexicAlta" pitchFamily="2" charset="77"/>
              </a:rPr>
            </a:br>
            <a:r>
              <a:rPr lang="en-GB" sz="3600" dirty="0">
                <a:latin typeface="OpenDyslexicAlta" pitchFamily="2" charset="77"/>
              </a:rPr>
              <a:t>There are different types of noun.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9BEC48F4-F5F4-400F-A237-89C963815D13}"/>
              </a:ext>
            </a:extLst>
          </p:cNvPr>
          <p:cNvSpPr/>
          <p:nvPr/>
        </p:nvSpPr>
        <p:spPr>
          <a:xfrm>
            <a:off x="511104" y="3429000"/>
            <a:ext cx="1950720" cy="11277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Common nouns</a:t>
            </a: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xmlns="" id="{49BDF521-23DD-4A26-B16B-3DF80C7ACF50}"/>
              </a:ext>
            </a:extLst>
          </p:cNvPr>
          <p:cNvSpPr/>
          <p:nvPr/>
        </p:nvSpPr>
        <p:spPr>
          <a:xfrm>
            <a:off x="2640328" y="3534664"/>
            <a:ext cx="1606804" cy="896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AA7812C4-459D-4BF8-BFDC-2CD2783FBCD8}"/>
              </a:ext>
            </a:extLst>
          </p:cNvPr>
          <p:cNvSpPr/>
          <p:nvPr/>
        </p:nvSpPr>
        <p:spPr>
          <a:xfrm>
            <a:off x="4484368" y="3067812"/>
            <a:ext cx="3862325" cy="18501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Objects and things that don’t start with a capital letter.</a:t>
            </a:r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xmlns="" id="{3F36C6BF-18CE-4234-8596-E22EEFF59A69}"/>
              </a:ext>
            </a:extLst>
          </p:cNvPr>
          <p:cNvSpPr/>
          <p:nvPr/>
        </p:nvSpPr>
        <p:spPr>
          <a:xfrm>
            <a:off x="8525197" y="3544824"/>
            <a:ext cx="1606804" cy="896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328BE814-A66B-4DFC-8859-837EC7E8DE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2001" y="2527254"/>
            <a:ext cx="1422473" cy="901746"/>
          </a:xfrm>
          <a:prstGeom prst="rect">
            <a:avLst/>
          </a:prstGeom>
        </p:spPr>
      </p:pic>
      <p:pic>
        <p:nvPicPr>
          <p:cNvPr id="15" name="Picture 14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814AC221-6999-49DD-8B78-F3F7098AF0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10505" y="3822071"/>
            <a:ext cx="1065467" cy="1095877"/>
          </a:xfrm>
          <a:prstGeom prst="rect">
            <a:avLst/>
          </a:prstGeom>
        </p:spPr>
      </p:pic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E4A17614-2606-44C6-A8FE-F837DF62B1F1}"/>
              </a:ext>
            </a:extLst>
          </p:cNvPr>
          <p:cNvSpPr/>
          <p:nvPr/>
        </p:nvSpPr>
        <p:spPr>
          <a:xfrm>
            <a:off x="10310506" y="5311019"/>
            <a:ext cx="1065467" cy="5397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OpenDyslexicAlta" panose="00000500000000000000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</a:rPr>
              <a:t>love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xmlns="" id="{A43F4AD1-6852-48E2-9927-5C609CD8FB90}"/>
              </a:ext>
            </a:extLst>
          </p:cNvPr>
          <p:cNvSpPr/>
          <p:nvPr/>
        </p:nvSpPr>
        <p:spPr>
          <a:xfrm>
            <a:off x="4208017" y="5311019"/>
            <a:ext cx="4429760" cy="11838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</a:rPr>
              <a:t>Can you think of anymore?</a:t>
            </a:r>
          </a:p>
        </p:txBody>
      </p:sp>
    </p:spTree>
    <p:extLst>
      <p:ext uri="{BB962C8B-B14F-4D97-AF65-F5344CB8AC3E}">
        <p14:creationId xmlns:p14="http://schemas.microsoft.com/office/powerpoint/2010/main" val="514539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1" grpId="0" animBg="1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BF4509B9-7FF5-4917-8E73-53958E912607}"/>
              </a:ext>
            </a:extLst>
          </p:cNvPr>
          <p:cNvSpPr/>
          <p:nvPr/>
        </p:nvSpPr>
        <p:spPr>
          <a:xfrm>
            <a:off x="1564641" y="601381"/>
            <a:ext cx="8026400" cy="1552539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15EF05B-43E5-4A7F-87BD-AF4989FA803E}"/>
              </a:ext>
            </a:extLst>
          </p:cNvPr>
          <p:cNvSpPr txBox="1"/>
          <p:nvPr/>
        </p:nvSpPr>
        <p:spPr>
          <a:xfrm>
            <a:off x="2926081" y="363087"/>
            <a:ext cx="53035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/>
            </a:r>
            <a:br>
              <a:rPr lang="en-GB" sz="3600" dirty="0">
                <a:latin typeface="OpenDyslexicAlta" pitchFamily="2" charset="77"/>
              </a:rPr>
            </a:br>
            <a:r>
              <a:rPr lang="en-GB" sz="3600" dirty="0">
                <a:latin typeface="OpenDyslexicAlta" pitchFamily="2" charset="77"/>
              </a:rPr>
              <a:t>There are different types of noun.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9BEC48F4-F5F4-400F-A237-89C963815D13}"/>
              </a:ext>
            </a:extLst>
          </p:cNvPr>
          <p:cNvSpPr/>
          <p:nvPr/>
        </p:nvSpPr>
        <p:spPr>
          <a:xfrm>
            <a:off x="511104" y="3429000"/>
            <a:ext cx="1950720" cy="112776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Proper nouns</a:t>
            </a: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xmlns="" id="{49BDF521-23DD-4A26-B16B-3DF80C7ACF50}"/>
              </a:ext>
            </a:extLst>
          </p:cNvPr>
          <p:cNvSpPr/>
          <p:nvPr/>
        </p:nvSpPr>
        <p:spPr>
          <a:xfrm>
            <a:off x="2640328" y="3534664"/>
            <a:ext cx="1606804" cy="89611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AA7812C4-459D-4BF8-BFDC-2CD2783FBCD8}"/>
              </a:ext>
            </a:extLst>
          </p:cNvPr>
          <p:cNvSpPr/>
          <p:nvPr/>
        </p:nvSpPr>
        <p:spPr>
          <a:xfrm>
            <a:off x="4484368" y="3067812"/>
            <a:ext cx="3862325" cy="185013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The name of a person or place. They start with a capital letter. </a:t>
            </a:r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xmlns="" id="{3F36C6BF-18CE-4234-8596-E22EEFF59A69}"/>
              </a:ext>
            </a:extLst>
          </p:cNvPr>
          <p:cNvSpPr/>
          <p:nvPr/>
        </p:nvSpPr>
        <p:spPr>
          <a:xfrm>
            <a:off x="8525197" y="3544824"/>
            <a:ext cx="1606804" cy="89611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E4A17614-2606-44C6-A8FE-F837DF62B1F1}"/>
              </a:ext>
            </a:extLst>
          </p:cNvPr>
          <p:cNvSpPr/>
          <p:nvPr/>
        </p:nvSpPr>
        <p:spPr>
          <a:xfrm>
            <a:off x="9328599" y="2508770"/>
            <a:ext cx="1305751" cy="80440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OpenDyslexicAlta" panose="00000500000000000000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</a:rPr>
              <a:t>Chen</a:t>
            </a:r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114DED96-8046-4C40-A949-3411827A42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4350" y="1377650"/>
            <a:ext cx="979235" cy="1796565"/>
          </a:xfrm>
          <a:prstGeom prst="rect">
            <a:avLst/>
          </a:prstGeom>
        </p:spPr>
      </p:pic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xmlns="" id="{E064B963-47BC-49EF-8B0F-769FEA046177}"/>
              </a:ext>
            </a:extLst>
          </p:cNvPr>
          <p:cNvSpPr/>
          <p:nvPr/>
        </p:nvSpPr>
        <p:spPr>
          <a:xfrm>
            <a:off x="10307834" y="3545840"/>
            <a:ext cx="1305751" cy="80440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</a:rPr>
              <a:t>India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E091B681-793F-4764-B928-7023E1EC88DF}"/>
              </a:ext>
            </a:extLst>
          </p:cNvPr>
          <p:cNvSpPr/>
          <p:nvPr/>
        </p:nvSpPr>
        <p:spPr>
          <a:xfrm>
            <a:off x="10307834" y="4878324"/>
            <a:ext cx="1559046" cy="80440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OpenDyslexicAlta" panose="00000500000000000000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</a:rPr>
              <a:t>High Street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xmlns="" id="{7B5B624A-C437-462F-9A7C-153967195170}"/>
              </a:ext>
            </a:extLst>
          </p:cNvPr>
          <p:cNvSpPr/>
          <p:nvPr/>
        </p:nvSpPr>
        <p:spPr>
          <a:xfrm>
            <a:off x="4208017" y="5311019"/>
            <a:ext cx="4429760" cy="118389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</a:rPr>
              <a:t>Can you think of anymore?</a:t>
            </a:r>
          </a:p>
        </p:txBody>
      </p:sp>
    </p:spTree>
    <p:extLst>
      <p:ext uri="{BB962C8B-B14F-4D97-AF65-F5344CB8AC3E}">
        <p14:creationId xmlns:p14="http://schemas.microsoft.com/office/powerpoint/2010/main" val="3149760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1" grpId="0" animBg="1"/>
      <p:bldP spid="16" grpId="0" animBg="1"/>
      <p:bldP spid="14" grpId="0" animBg="1"/>
      <p:bldP spid="17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BF4509B9-7FF5-4917-8E73-53958E912607}"/>
              </a:ext>
            </a:extLst>
          </p:cNvPr>
          <p:cNvSpPr/>
          <p:nvPr/>
        </p:nvSpPr>
        <p:spPr>
          <a:xfrm>
            <a:off x="1564641" y="601381"/>
            <a:ext cx="8026400" cy="1552539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15EF05B-43E5-4A7F-87BD-AF4989FA803E}"/>
              </a:ext>
            </a:extLst>
          </p:cNvPr>
          <p:cNvSpPr txBox="1"/>
          <p:nvPr/>
        </p:nvSpPr>
        <p:spPr>
          <a:xfrm>
            <a:off x="2926081" y="363087"/>
            <a:ext cx="53035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/>
            </a:r>
            <a:br>
              <a:rPr lang="en-GB" sz="3600" dirty="0">
                <a:latin typeface="OpenDyslexicAlta" pitchFamily="2" charset="77"/>
              </a:rPr>
            </a:br>
            <a:r>
              <a:rPr lang="en-GB" sz="3600" dirty="0">
                <a:latin typeface="OpenDyslexicAlta" pitchFamily="2" charset="77"/>
              </a:rPr>
              <a:t>There are different types of noun.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9BEC48F4-F5F4-400F-A237-89C963815D13}"/>
              </a:ext>
            </a:extLst>
          </p:cNvPr>
          <p:cNvSpPr/>
          <p:nvPr/>
        </p:nvSpPr>
        <p:spPr>
          <a:xfrm>
            <a:off x="395785" y="3429000"/>
            <a:ext cx="2124771" cy="112776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Concrete nouns</a:t>
            </a: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xmlns="" id="{49BDF521-23DD-4A26-B16B-3DF80C7ACF50}"/>
              </a:ext>
            </a:extLst>
          </p:cNvPr>
          <p:cNvSpPr/>
          <p:nvPr/>
        </p:nvSpPr>
        <p:spPr>
          <a:xfrm>
            <a:off x="2640328" y="3534664"/>
            <a:ext cx="1606804" cy="896112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AA7812C4-459D-4BF8-BFDC-2CD2783FBCD8}"/>
              </a:ext>
            </a:extLst>
          </p:cNvPr>
          <p:cNvSpPr/>
          <p:nvPr/>
        </p:nvSpPr>
        <p:spPr>
          <a:xfrm>
            <a:off x="4484368" y="3067812"/>
            <a:ext cx="3862325" cy="185013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A person, place or object that you can touch.</a:t>
            </a:r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xmlns="" id="{3F36C6BF-18CE-4234-8596-E22EEFF59A69}"/>
              </a:ext>
            </a:extLst>
          </p:cNvPr>
          <p:cNvSpPr/>
          <p:nvPr/>
        </p:nvSpPr>
        <p:spPr>
          <a:xfrm>
            <a:off x="8525197" y="3544824"/>
            <a:ext cx="1606804" cy="896112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328BE814-A66B-4DFC-8859-837EC7E8DE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2001" y="2527254"/>
            <a:ext cx="1422473" cy="901746"/>
          </a:xfrm>
          <a:prstGeom prst="rect">
            <a:avLst/>
          </a:prstGeom>
        </p:spPr>
      </p:pic>
      <p:pic>
        <p:nvPicPr>
          <p:cNvPr id="15" name="Picture 14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814AC221-6999-49DD-8B78-F3F7098AF0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10505" y="3822071"/>
            <a:ext cx="1065467" cy="1095877"/>
          </a:xfrm>
          <a:prstGeom prst="rect">
            <a:avLst/>
          </a:prstGeom>
        </p:spPr>
      </p:pic>
      <p:pic>
        <p:nvPicPr>
          <p:cNvPr id="4" name="Picture 3" descr="A drawing of a cartoon character&#10;&#10;Description automatically generated">
            <a:extLst>
              <a:ext uri="{FF2B5EF4-FFF2-40B4-BE49-F238E27FC236}">
                <a16:creationId xmlns:a16="http://schemas.microsoft.com/office/drawing/2014/main" xmlns="" id="{6E2F2570-96AA-43A5-9A37-802B868057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56254" y="5290774"/>
            <a:ext cx="998220" cy="1330960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xmlns="" id="{D57239F3-0548-4442-A0D7-66E15B313CB2}"/>
              </a:ext>
            </a:extLst>
          </p:cNvPr>
          <p:cNvSpPr/>
          <p:nvPr/>
        </p:nvSpPr>
        <p:spPr>
          <a:xfrm>
            <a:off x="4208017" y="5311019"/>
            <a:ext cx="4429760" cy="1183894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</a:rPr>
              <a:t>Can you think of anymore?</a:t>
            </a:r>
          </a:p>
        </p:txBody>
      </p:sp>
    </p:spTree>
    <p:extLst>
      <p:ext uri="{BB962C8B-B14F-4D97-AF65-F5344CB8AC3E}">
        <p14:creationId xmlns:p14="http://schemas.microsoft.com/office/powerpoint/2010/main" val="2443948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1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BF4509B9-7FF5-4917-8E73-53958E912607}"/>
              </a:ext>
            </a:extLst>
          </p:cNvPr>
          <p:cNvSpPr/>
          <p:nvPr/>
        </p:nvSpPr>
        <p:spPr>
          <a:xfrm>
            <a:off x="1564641" y="601381"/>
            <a:ext cx="8026400" cy="1552539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15EF05B-43E5-4A7F-87BD-AF4989FA803E}"/>
              </a:ext>
            </a:extLst>
          </p:cNvPr>
          <p:cNvSpPr txBox="1"/>
          <p:nvPr/>
        </p:nvSpPr>
        <p:spPr>
          <a:xfrm>
            <a:off x="2926081" y="363087"/>
            <a:ext cx="53035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/>
            </a:r>
            <a:br>
              <a:rPr lang="en-GB" sz="3600" dirty="0">
                <a:latin typeface="OpenDyslexicAlta" pitchFamily="2" charset="77"/>
              </a:rPr>
            </a:br>
            <a:r>
              <a:rPr lang="en-GB" sz="3600" dirty="0">
                <a:latin typeface="OpenDyslexicAlta" pitchFamily="2" charset="77"/>
              </a:rPr>
              <a:t>There are different types of noun.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9BEC48F4-F5F4-400F-A237-89C963815D13}"/>
              </a:ext>
            </a:extLst>
          </p:cNvPr>
          <p:cNvSpPr/>
          <p:nvPr/>
        </p:nvSpPr>
        <p:spPr>
          <a:xfrm>
            <a:off x="511104" y="3429000"/>
            <a:ext cx="2009452" cy="1127760"/>
          </a:xfrm>
          <a:prstGeom prst="roundRect">
            <a:avLst/>
          </a:prstGeom>
          <a:solidFill>
            <a:srgbClr val="FF7C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Abstract  nouns</a:t>
            </a: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xmlns="" id="{49BDF521-23DD-4A26-B16B-3DF80C7ACF50}"/>
              </a:ext>
            </a:extLst>
          </p:cNvPr>
          <p:cNvSpPr/>
          <p:nvPr/>
        </p:nvSpPr>
        <p:spPr>
          <a:xfrm>
            <a:off x="2640328" y="3534664"/>
            <a:ext cx="1606804" cy="896112"/>
          </a:xfrm>
          <a:prstGeom prst="rightArrow">
            <a:avLst/>
          </a:prstGeom>
          <a:solidFill>
            <a:srgbClr val="FF7C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AA7812C4-459D-4BF8-BFDC-2CD2783FBCD8}"/>
              </a:ext>
            </a:extLst>
          </p:cNvPr>
          <p:cNvSpPr/>
          <p:nvPr/>
        </p:nvSpPr>
        <p:spPr>
          <a:xfrm>
            <a:off x="4484368" y="3067812"/>
            <a:ext cx="3862325" cy="1850136"/>
          </a:xfrm>
          <a:prstGeom prst="roundRect">
            <a:avLst/>
          </a:prstGeom>
          <a:solidFill>
            <a:srgbClr val="FF7C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A thing that cannot be touched or seen</a:t>
            </a:r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xmlns="" id="{3F36C6BF-18CE-4234-8596-E22EEFF59A69}"/>
              </a:ext>
            </a:extLst>
          </p:cNvPr>
          <p:cNvSpPr/>
          <p:nvPr/>
        </p:nvSpPr>
        <p:spPr>
          <a:xfrm>
            <a:off x="8525197" y="3544824"/>
            <a:ext cx="1606804" cy="896112"/>
          </a:xfrm>
          <a:prstGeom prst="rightArrow">
            <a:avLst/>
          </a:prstGeom>
          <a:solidFill>
            <a:srgbClr val="FF7C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D29169AA-C22F-4F58-9C50-B6D43E346AC1}"/>
              </a:ext>
            </a:extLst>
          </p:cNvPr>
          <p:cNvSpPr/>
          <p:nvPr/>
        </p:nvSpPr>
        <p:spPr>
          <a:xfrm>
            <a:off x="10132001" y="3067812"/>
            <a:ext cx="1606804" cy="6507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</a:rPr>
              <a:t>love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076CF33D-4E6A-4270-B14E-F5E6B69F043B}"/>
              </a:ext>
            </a:extLst>
          </p:cNvPr>
          <p:cNvSpPr/>
          <p:nvPr/>
        </p:nvSpPr>
        <p:spPr>
          <a:xfrm>
            <a:off x="9882006" y="5469128"/>
            <a:ext cx="1856799" cy="7015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</a:rPr>
              <a:t>education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D21B9333-FF99-4EA2-A902-136BE33ADF39}"/>
              </a:ext>
            </a:extLst>
          </p:cNvPr>
          <p:cNvSpPr/>
          <p:nvPr/>
        </p:nvSpPr>
        <p:spPr>
          <a:xfrm>
            <a:off x="10132001" y="4309110"/>
            <a:ext cx="1606804" cy="6507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</a:rPr>
              <a:t>success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119586E6-449D-40C9-8E61-A125E922F302}"/>
              </a:ext>
            </a:extLst>
          </p:cNvPr>
          <p:cNvSpPr/>
          <p:nvPr/>
        </p:nvSpPr>
        <p:spPr>
          <a:xfrm>
            <a:off x="4208017" y="5311019"/>
            <a:ext cx="4429760" cy="1183894"/>
          </a:xfrm>
          <a:prstGeom prst="ellipse">
            <a:avLst/>
          </a:prstGeom>
          <a:solidFill>
            <a:srgbClr val="FF7C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</a:rPr>
              <a:t>Can you think of anymore?</a:t>
            </a:r>
          </a:p>
        </p:txBody>
      </p:sp>
    </p:spTree>
    <p:extLst>
      <p:ext uri="{BB962C8B-B14F-4D97-AF65-F5344CB8AC3E}">
        <p14:creationId xmlns:p14="http://schemas.microsoft.com/office/powerpoint/2010/main" val="4258333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1" grpId="0" animBg="1"/>
      <p:bldP spid="2" grpId="0" animBg="1"/>
      <p:bldP spid="8" grpId="0" animBg="1"/>
      <p:bldP spid="10" grpId="0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BF4509B9-7FF5-4917-8E73-53958E912607}"/>
              </a:ext>
            </a:extLst>
          </p:cNvPr>
          <p:cNvSpPr/>
          <p:nvPr/>
        </p:nvSpPr>
        <p:spPr>
          <a:xfrm>
            <a:off x="1564641" y="601381"/>
            <a:ext cx="8026400" cy="1552539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15EF05B-43E5-4A7F-87BD-AF4989FA803E}"/>
              </a:ext>
            </a:extLst>
          </p:cNvPr>
          <p:cNvSpPr txBox="1"/>
          <p:nvPr/>
        </p:nvSpPr>
        <p:spPr>
          <a:xfrm>
            <a:off x="2926081" y="363087"/>
            <a:ext cx="53035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/>
            </a:r>
            <a:br>
              <a:rPr lang="en-GB" sz="3600" dirty="0">
                <a:latin typeface="OpenDyslexicAlta" pitchFamily="2" charset="77"/>
              </a:rPr>
            </a:br>
            <a:r>
              <a:rPr lang="en-GB" sz="3600" dirty="0">
                <a:latin typeface="OpenDyslexicAlta" pitchFamily="2" charset="77"/>
              </a:rPr>
              <a:t>There are different types of noun.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9BEC48F4-F5F4-400F-A237-89C963815D13}"/>
              </a:ext>
            </a:extLst>
          </p:cNvPr>
          <p:cNvSpPr/>
          <p:nvPr/>
        </p:nvSpPr>
        <p:spPr>
          <a:xfrm>
            <a:off x="304800" y="3429000"/>
            <a:ext cx="2215756" cy="101193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Collective nouns </a:t>
            </a: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xmlns="" id="{49BDF521-23DD-4A26-B16B-3DF80C7ACF50}"/>
              </a:ext>
            </a:extLst>
          </p:cNvPr>
          <p:cNvSpPr/>
          <p:nvPr/>
        </p:nvSpPr>
        <p:spPr>
          <a:xfrm>
            <a:off x="2640328" y="3534664"/>
            <a:ext cx="1606804" cy="896112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AA7812C4-459D-4BF8-BFDC-2CD2783FBCD8}"/>
              </a:ext>
            </a:extLst>
          </p:cNvPr>
          <p:cNvSpPr/>
          <p:nvPr/>
        </p:nvSpPr>
        <p:spPr>
          <a:xfrm>
            <a:off x="4484368" y="3067812"/>
            <a:ext cx="3862325" cy="185013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A group of things.</a:t>
            </a:r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xmlns="" id="{3F36C6BF-18CE-4234-8596-E22EEFF59A69}"/>
              </a:ext>
            </a:extLst>
          </p:cNvPr>
          <p:cNvSpPr/>
          <p:nvPr/>
        </p:nvSpPr>
        <p:spPr>
          <a:xfrm>
            <a:off x="8525197" y="3544824"/>
            <a:ext cx="1606804" cy="896112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076CF33D-4E6A-4270-B14E-F5E6B69F043B}"/>
              </a:ext>
            </a:extLst>
          </p:cNvPr>
          <p:cNvSpPr/>
          <p:nvPr/>
        </p:nvSpPr>
        <p:spPr>
          <a:xfrm>
            <a:off x="9882006" y="2671275"/>
            <a:ext cx="1856799" cy="70154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</a:rPr>
              <a:t>A herd of sheep</a:t>
            </a:r>
          </a:p>
        </p:txBody>
      </p:sp>
      <p:pic>
        <p:nvPicPr>
          <p:cNvPr id="14" name="Picture 13" descr="A close up of graphics&#10;&#10;Description automatically generated">
            <a:extLst>
              <a:ext uri="{FF2B5EF4-FFF2-40B4-BE49-F238E27FC236}">
                <a16:creationId xmlns:a16="http://schemas.microsoft.com/office/drawing/2014/main" xmlns="" id="{913DBD76-D721-4AF3-A598-4F300E4098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0240725" y="3516152"/>
            <a:ext cx="1139357" cy="1139357"/>
          </a:xfrm>
          <a:prstGeom prst="rect">
            <a:avLst/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4C39D398-3828-4B81-BE4D-D02FF1F117D7}"/>
              </a:ext>
            </a:extLst>
          </p:cNvPr>
          <p:cNvSpPr/>
          <p:nvPr/>
        </p:nvSpPr>
        <p:spPr>
          <a:xfrm>
            <a:off x="9736523" y="4798838"/>
            <a:ext cx="2147764" cy="70154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</a:rPr>
              <a:t>A bunch of flowers</a:t>
            </a:r>
          </a:p>
        </p:txBody>
      </p:sp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F88B4E06-24E2-4796-A921-47F27E5C45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17741" y="1532242"/>
            <a:ext cx="1385327" cy="998577"/>
          </a:xfrm>
          <a:prstGeom prst="rect">
            <a:avLst/>
          </a:prstGeom>
        </p:spPr>
      </p:pic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947B88C1-6E90-4CCD-B471-3BAC01FDA830}"/>
              </a:ext>
            </a:extLst>
          </p:cNvPr>
          <p:cNvSpPr/>
          <p:nvPr/>
        </p:nvSpPr>
        <p:spPr>
          <a:xfrm>
            <a:off x="7193280" y="5866951"/>
            <a:ext cx="4691005" cy="70154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</a:rPr>
              <a:t>A choir = a group of singers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xmlns="" id="{A6BBA41E-E6BF-4DD1-B4D9-EB13E42E9DD3}"/>
              </a:ext>
            </a:extLst>
          </p:cNvPr>
          <p:cNvSpPr/>
          <p:nvPr/>
        </p:nvSpPr>
        <p:spPr>
          <a:xfrm>
            <a:off x="855217" y="5311019"/>
            <a:ext cx="4429760" cy="118389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</a:rPr>
              <a:t>Can you think of anymore?</a:t>
            </a:r>
          </a:p>
        </p:txBody>
      </p:sp>
    </p:spTree>
    <p:extLst>
      <p:ext uri="{BB962C8B-B14F-4D97-AF65-F5344CB8AC3E}">
        <p14:creationId xmlns:p14="http://schemas.microsoft.com/office/powerpoint/2010/main" val="1620026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1" grpId="0" animBg="1"/>
      <p:bldP spid="8" grpId="0" animBg="1"/>
      <p:bldP spid="15" grpId="0" animBg="1"/>
      <p:bldP spid="18" grpId="0" animBg="1"/>
      <p:bldP spid="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9A2E5636-355D-4B58-A857-E7ECA32AB186}"/>
              </a:ext>
            </a:extLst>
          </p:cNvPr>
          <p:cNvSpPr/>
          <p:nvPr/>
        </p:nvSpPr>
        <p:spPr>
          <a:xfrm>
            <a:off x="1564641" y="601381"/>
            <a:ext cx="8026400" cy="1552539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8833574-2845-4026-B589-455393D5EA8A}"/>
              </a:ext>
            </a:extLst>
          </p:cNvPr>
          <p:cNvSpPr txBox="1"/>
          <p:nvPr/>
        </p:nvSpPr>
        <p:spPr>
          <a:xfrm>
            <a:off x="2926081" y="363087"/>
            <a:ext cx="53035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/>
            </a:r>
            <a:br>
              <a:rPr lang="en-GB" sz="3600" dirty="0">
                <a:latin typeface="OpenDyslexicAlta" pitchFamily="2" charset="77"/>
              </a:rPr>
            </a:br>
            <a:r>
              <a:rPr lang="en-GB" sz="3600" dirty="0">
                <a:latin typeface="OpenDyslexicAlta" pitchFamily="2" charset="77"/>
              </a:rPr>
              <a:t>Identify the nouns in the sentence.</a:t>
            </a:r>
          </a:p>
        </p:txBody>
      </p:sp>
      <p:sp>
        <p:nvSpPr>
          <p:cNvPr id="6" name="Sentence 1">
            <a:extLst>
              <a:ext uri="{FF2B5EF4-FFF2-40B4-BE49-F238E27FC236}">
                <a16:creationId xmlns:a16="http://schemas.microsoft.com/office/drawing/2014/main" xmlns="" id="{621B39EA-D71E-43DD-A852-33F4FB355C1B}"/>
              </a:ext>
            </a:extLst>
          </p:cNvPr>
          <p:cNvSpPr/>
          <p:nvPr/>
        </p:nvSpPr>
        <p:spPr>
          <a:xfrm>
            <a:off x="243840" y="2682240"/>
            <a:ext cx="11805920" cy="7467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OpenDyslexicAlta" panose="00000500000000000000" pitchFamily="50" charset="0"/>
              </a:rPr>
              <a:t>Yasmin kicked the ball over the wall and into Mr Jones’ garden.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C08923DF-B924-434E-95E9-BBF83990C473}"/>
              </a:ext>
            </a:extLst>
          </p:cNvPr>
          <p:cNvSpPr/>
          <p:nvPr/>
        </p:nvSpPr>
        <p:spPr>
          <a:xfrm>
            <a:off x="589281" y="3957320"/>
            <a:ext cx="1950720" cy="746760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OpenDyslexicAlta" panose="00000500000000000000" pitchFamily="50" charset="0"/>
              </a:rPr>
              <a:t>Yasmin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67DAFD5A-AFD8-447D-A947-B4639195790C}"/>
              </a:ext>
            </a:extLst>
          </p:cNvPr>
          <p:cNvSpPr/>
          <p:nvPr/>
        </p:nvSpPr>
        <p:spPr>
          <a:xfrm>
            <a:off x="3728721" y="3957320"/>
            <a:ext cx="1330959" cy="746760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OpenDyslexicAlta" panose="00000500000000000000" pitchFamily="50" charset="0"/>
              </a:rPr>
              <a:t>ball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6C5FC455-E2C4-4D75-B74F-4CE007F5100E}"/>
              </a:ext>
            </a:extLst>
          </p:cNvPr>
          <p:cNvSpPr/>
          <p:nvPr/>
        </p:nvSpPr>
        <p:spPr>
          <a:xfrm>
            <a:off x="6096000" y="3957320"/>
            <a:ext cx="1300479" cy="746760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OpenDyslexicAlta" panose="00000500000000000000" pitchFamily="50" charset="0"/>
              </a:rPr>
              <a:t>wall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0A2419D4-AEB2-4DD6-9352-57FA8CF40DF5}"/>
              </a:ext>
            </a:extLst>
          </p:cNvPr>
          <p:cNvSpPr/>
          <p:nvPr/>
        </p:nvSpPr>
        <p:spPr>
          <a:xfrm>
            <a:off x="8229601" y="3957320"/>
            <a:ext cx="1950720" cy="746760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OpenDyslexicAlta" panose="00000500000000000000" pitchFamily="50" charset="0"/>
              </a:rPr>
              <a:t>Mr Jones’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xmlns="" id="{1A5A6A28-5E53-418E-BAA3-70C93E9B92E5}"/>
              </a:ext>
            </a:extLst>
          </p:cNvPr>
          <p:cNvSpPr/>
          <p:nvPr/>
        </p:nvSpPr>
        <p:spPr>
          <a:xfrm>
            <a:off x="10241283" y="3957320"/>
            <a:ext cx="1544320" cy="746760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OpenDyslexicAlta" panose="00000500000000000000" pitchFamily="50" charset="0"/>
              </a:rPr>
              <a:t>garden</a:t>
            </a:r>
          </a:p>
        </p:txBody>
      </p:sp>
    </p:spTree>
    <p:extLst>
      <p:ext uri="{BB962C8B-B14F-4D97-AF65-F5344CB8AC3E}">
        <p14:creationId xmlns:p14="http://schemas.microsoft.com/office/powerpoint/2010/main" val="2296052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9A2E5636-355D-4B58-A857-E7ECA32AB186}"/>
              </a:ext>
            </a:extLst>
          </p:cNvPr>
          <p:cNvSpPr/>
          <p:nvPr/>
        </p:nvSpPr>
        <p:spPr>
          <a:xfrm>
            <a:off x="1564641" y="601381"/>
            <a:ext cx="8026400" cy="1552539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8833574-2845-4026-B589-455393D5EA8A}"/>
              </a:ext>
            </a:extLst>
          </p:cNvPr>
          <p:cNvSpPr txBox="1"/>
          <p:nvPr/>
        </p:nvSpPr>
        <p:spPr>
          <a:xfrm>
            <a:off x="2926081" y="363087"/>
            <a:ext cx="53035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/>
            </a:r>
            <a:br>
              <a:rPr lang="en-GB" sz="3600" dirty="0">
                <a:latin typeface="OpenDyslexicAlta" pitchFamily="2" charset="77"/>
              </a:rPr>
            </a:br>
            <a:r>
              <a:rPr lang="en-GB" sz="3600" dirty="0">
                <a:latin typeface="OpenDyslexicAlta" pitchFamily="2" charset="77"/>
              </a:rPr>
              <a:t>Identify the nouns in the sentence.</a:t>
            </a:r>
          </a:p>
        </p:txBody>
      </p:sp>
      <p:sp>
        <p:nvSpPr>
          <p:cNvPr id="6" name="Sentence 1">
            <a:extLst>
              <a:ext uri="{FF2B5EF4-FFF2-40B4-BE49-F238E27FC236}">
                <a16:creationId xmlns:a16="http://schemas.microsoft.com/office/drawing/2014/main" xmlns="" id="{621B39EA-D71E-43DD-A852-33F4FB355C1B}"/>
              </a:ext>
            </a:extLst>
          </p:cNvPr>
          <p:cNvSpPr/>
          <p:nvPr/>
        </p:nvSpPr>
        <p:spPr>
          <a:xfrm>
            <a:off x="243840" y="2682240"/>
            <a:ext cx="11805920" cy="7467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OpenDyslexicAlta" panose="00000500000000000000" pitchFamily="50" charset="0"/>
              </a:rPr>
              <a:t>The love Eve felt for her baby brother was huge. 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C08923DF-B924-434E-95E9-BBF83990C473}"/>
              </a:ext>
            </a:extLst>
          </p:cNvPr>
          <p:cNvSpPr/>
          <p:nvPr/>
        </p:nvSpPr>
        <p:spPr>
          <a:xfrm>
            <a:off x="2575559" y="4003040"/>
            <a:ext cx="1112520" cy="723900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OpenDyslexicAlta" panose="00000500000000000000" pitchFamily="50" charset="0"/>
              </a:rPr>
              <a:t>love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67DAFD5A-AFD8-447D-A947-B4639195790C}"/>
              </a:ext>
            </a:extLst>
          </p:cNvPr>
          <p:cNvSpPr/>
          <p:nvPr/>
        </p:nvSpPr>
        <p:spPr>
          <a:xfrm>
            <a:off x="3728719" y="4003040"/>
            <a:ext cx="894079" cy="746760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OpenDyslexicAlta" panose="00000500000000000000" pitchFamily="50" charset="0"/>
              </a:rPr>
              <a:t>Eve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0A2419D4-AEB2-4DD6-9352-57FA8CF40DF5}"/>
              </a:ext>
            </a:extLst>
          </p:cNvPr>
          <p:cNvSpPr/>
          <p:nvPr/>
        </p:nvSpPr>
        <p:spPr>
          <a:xfrm>
            <a:off x="6278880" y="3947160"/>
            <a:ext cx="2499359" cy="746760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OpenDyslexicAlta" panose="00000500000000000000" pitchFamily="50" charset="0"/>
              </a:rPr>
              <a:t>baby brother</a:t>
            </a:r>
          </a:p>
        </p:txBody>
      </p:sp>
    </p:spTree>
    <p:extLst>
      <p:ext uri="{BB962C8B-B14F-4D97-AF65-F5344CB8AC3E}">
        <p14:creationId xmlns:p14="http://schemas.microsoft.com/office/powerpoint/2010/main" val="1662307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9A2E5636-355D-4B58-A857-E7ECA32AB186}"/>
              </a:ext>
            </a:extLst>
          </p:cNvPr>
          <p:cNvSpPr/>
          <p:nvPr/>
        </p:nvSpPr>
        <p:spPr>
          <a:xfrm>
            <a:off x="1564641" y="601381"/>
            <a:ext cx="8026400" cy="1552539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8833574-2845-4026-B589-455393D5EA8A}"/>
              </a:ext>
            </a:extLst>
          </p:cNvPr>
          <p:cNvSpPr txBox="1"/>
          <p:nvPr/>
        </p:nvSpPr>
        <p:spPr>
          <a:xfrm>
            <a:off x="2926081" y="363087"/>
            <a:ext cx="53035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/>
            </a:r>
            <a:br>
              <a:rPr lang="en-GB" sz="3600" dirty="0">
                <a:latin typeface="OpenDyslexicAlta" pitchFamily="2" charset="77"/>
              </a:rPr>
            </a:br>
            <a:r>
              <a:rPr lang="en-GB" sz="3600" dirty="0">
                <a:latin typeface="OpenDyslexicAlta" pitchFamily="2" charset="77"/>
              </a:rPr>
              <a:t>Identify the nouns in the sentence.</a:t>
            </a:r>
          </a:p>
        </p:txBody>
      </p:sp>
      <p:sp>
        <p:nvSpPr>
          <p:cNvPr id="6" name="Sentence 1">
            <a:extLst>
              <a:ext uri="{FF2B5EF4-FFF2-40B4-BE49-F238E27FC236}">
                <a16:creationId xmlns:a16="http://schemas.microsoft.com/office/drawing/2014/main" xmlns="" id="{621B39EA-D71E-43DD-A852-33F4FB355C1B}"/>
              </a:ext>
            </a:extLst>
          </p:cNvPr>
          <p:cNvSpPr/>
          <p:nvPr/>
        </p:nvSpPr>
        <p:spPr>
          <a:xfrm>
            <a:off x="243840" y="2682240"/>
            <a:ext cx="11805920" cy="7467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OpenDyslexicAlta" panose="00000500000000000000" pitchFamily="50" charset="0"/>
              </a:rPr>
              <a:t>We went on holiday to Wales and stayed in a caravan.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C08923DF-B924-434E-95E9-BBF83990C473}"/>
              </a:ext>
            </a:extLst>
          </p:cNvPr>
          <p:cNvSpPr/>
          <p:nvPr/>
        </p:nvSpPr>
        <p:spPr>
          <a:xfrm>
            <a:off x="3591562" y="3957320"/>
            <a:ext cx="1488438" cy="723900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OpenDyslexicAlta" panose="00000500000000000000" pitchFamily="50" charset="0"/>
              </a:rPr>
              <a:t>holiday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67DAFD5A-AFD8-447D-A947-B4639195790C}"/>
              </a:ext>
            </a:extLst>
          </p:cNvPr>
          <p:cNvSpPr/>
          <p:nvPr/>
        </p:nvSpPr>
        <p:spPr>
          <a:xfrm>
            <a:off x="5496560" y="3957320"/>
            <a:ext cx="1300480" cy="746760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OpenDyslexicAlta" panose="00000500000000000000" pitchFamily="50" charset="0"/>
              </a:rPr>
              <a:t>Wales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0A2419D4-AEB2-4DD6-9352-57FA8CF40DF5}"/>
              </a:ext>
            </a:extLst>
          </p:cNvPr>
          <p:cNvSpPr/>
          <p:nvPr/>
        </p:nvSpPr>
        <p:spPr>
          <a:xfrm>
            <a:off x="9128758" y="3934460"/>
            <a:ext cx="1640841" cy="746760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OpenDyslexicAlta" panose="00000500000000000000" pitchFamily="50" charset="0"/>
              </a:rPr>
              <a:t>caravan</a:t>
            </a:r>
          </a:p>
        </p:txBody>
      </p:sp>
    </p:spTree>
    <p:extLst>
      <p:ext uri="{BB962C8B-B14F-4D97-AF65-F5344CB8AC3E}">
        <p14:creationId xmlns:p14="http://schemas.microsoft.com/office/powerpoint/2010/main" val="1720424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9A2E5636-355D-4B58-A857-E7ECA32AB186}"/>
              </a:ext>
            </a:extLst>
          </p:cNvPr>
          <p:cNvSpPr/>
          <p:nvPr/>
        </p:nvSpPr>
        <p:spPr>
          <a:xfrm>
            <a:off x="1564641" y="601381"/>
            <a:ext cx="8026400" cy="1552539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8833574-2845-4026-B589-455393D5EA8A}"/>
              </a:ext>
            </a:extLst>
          </p:cNvPr>
          <p:cNvSpPr txBox="1"/>
          <p:nvPr/>
        </p:nvSpPr>
        <p:spPr>
          <a:xfrm>
            <a:off x="2926081" y="363087"/>
            <a:ext cx="53035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/>
            </a:r>
            <a:br>
              <a:rPr lang="en-GB" sz="3600" dirty="0">
                <a:latin typeface="OpenDyslexicAlta" pitchFamily="2" charset="77"/>
              </a:rPr>
            </a:br>
            <a:r>
              <a:rPr lang="en-GB" sz="3600" dirty="0">
                <a:latin typeface="OpenDyslexicAlta" pitchFamily="2" charset="77"/>
              </a:rPr>
              <a:t>Identify the nouns in this paragraph.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AB573A54-14F1-4967-A86A-DD769D578603}"/>
              </a:ext>
            </a:extLst>
          </p:cNvPr>
          <p:cNvSpPr txBox="1"/>
          <p:nvPr/>
        </p:nvSpPr>
        <p:spPr>
          <a:xfrm>
            <a:off x="528320" y="2580640"/>
            <a:ext cx="109728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The internet is a world-wide network of computers that enables them to “talk” to each other.  The internet is used to send communications, look up information and even to go shopping! </a:t>
            </a:r>
          </a:p>
          <a:p>
            <a:pPr algn="ctr"/>
            <a:endParaRPr lang="en-GB" dirty="0">
              <a:latin typeface="OpenDyslexicAlta" pitchFamily="2" charset="77"/>
            </a:endParaRPr>
          </a:p>
        </p:txBody>
      </p:sp>
      <p:sp>
        <p:nvSpPr>
          <p:cNvPr id="4" name="Explosion: 8 Points 3">
            <a:extLst>
              <a:ext uri="{FF2B5EF4-FFF2-40B4-BE49-F238E27FC236}">
                <a16:creationId xmlns:a16="http://schemas.microsoft.com/office/drawing/2014/main" xmlns="" id="{89948AE2-4EE1-45FB-915B-E74ADF917F77}"/>
              </a:ext>
            </a:extLst>
          </p:cNvPr>
          <p:cNvSpPr/>
          <p:nvPr/>
        </p:nvSpPr>
        <p:spPr>
          <a:xfrm>
            <a:off x="1828800" y="2392214"/>
            <a:ext cx="276352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</a:rPr>
              <a:t>internet</a:t>
            </a:r>
          </a:p>
        </p:txBody>
      </p:sp>
      <p:sp>
        <p:nvSpPr>
          <p:cNvPr id="7" name="Explosion: 8 Points 6">
            <a:extLst>
              <a:ext uri="{FF2B5EF4-FFF2-40B4-BE49-F238E27FC236}">
                <a16:creationId xmlns:a16="http://schemas.microsoft.com/office/drawing/2014/main" xmlns="" id="{408E592C-9EF5-4621-AC35-62489DB48036}"/>
              </a:ext>
            </a:extLst>
          </p:cNvPr>
          <p:cNvSpPr/>
          <p:nvPr/>
        </p:nvSpPr>
        <p:spPr>
          <a:xfrm>
            <a:off x="7772400" y="2392214"/>
            <a:ext cx="276352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</a:rPr>
              <a:t>network</a:t>
            </a:r>
          </a:p>
        </p:txBody>
      </p:sp>
      <p:sp>
        <p:nvSpPr>
          <p:cNvPr id="8" name="Explosion: 8 Points 7">
            <a:extLst>
              <a:ext uri="{FF2B5EF4-FFF2-40B4-BE49-F238E27FC236}">
                <a16:creationId xmlns:a16="http://schemas.microsoft.com/office/drawing/2014/main" xmlns="" id="{69A8D932-2DCB-47BE-A324-B5FED842BF6F}"/>
              </a:ext>
            </a:extLst>
          </p:cNvPr>
          <p:cNvSpPr/>
          <p:nvPr/>
        </p:nvSpPr>
        <p:spPr>
          <a:xfrm>
            <a:off x="528320" y="2890520"/>
            <a:ext cx="3454400" cy="120904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</a:rPr>
              <a:t>computers</a:t>
            </a:r>
          </a:p>
        </p:txBody>
      </p:sp>
      <p:sp>
        <p:nvSpPr>
          <p:cNvPr id="9" name="Explosion: 8 Points 8">
            <a:extLst>
              <a:ext uri="{FF2B5EF4-FFF2-40B4-BE49-F238E27FC236}">
                <a16:creationId xmlns:a16="http://schemas.microsoft.com/office/drawing/2014/main" xmlns="" id="{63A9757E-C0EC-4631-BC9C-B9AA1668E0C5}"/>
              </a:ext>
            </a:extLst>
          </p:cNvPr>
          <p:cNvSpPr/>
          <p:nvPr/>
        </p:nvSpPr>
        <p:spPr>
          <a:xfrm>
            <a:off x="4831080" y="3459014"/>
            <a:ext cx="276352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</a:rPr>
              <a:t>internet</a:t>
            </a:r>
          </a:p>
        </p:txBody>
      </p:sp>
      <p:sp>
        <p:nvSpPr>
          <p:cNvPr id="17" name="Explosion: 8 Points 16">
            <a:extLst>
              <a:ext uri="{FF2B5EF4-FFF2-40B4-BE49-F238E27FC236}">
                <a16:creationId xmlns:a16="http://schemas.microsoft.com/office/drawing/2014/main" xmlns="" id="{2603365C-0987-4598-89E6-966EBF753E05}"/>
              </a:ext>
            </a:extLst>
          </p:cNvPr>
          <p:cNvSpPr/>
          <p:nvPr/>
        </p:nvSpPr>
        <p:spPr>
          <a:xfrm>
            <a:off x="477521" y="3970486"/>
            <a:ext cx="4897120" cy="118270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</a:rPr>
              <a:t>communications</a:t>
            </a:r>
          </a:p>
        </p:txBody>
      </p:sp>
      <p:sp>
        <p:nvSpPr>
          <p:cNvPr id="19" name="Explosion: 8 Points 18">
            <a:extLst>
              <a:ext uri="{FF2B5EF4-FFF2-40B4-BE49-F238E27FC236}">
                <a16:creationId xmlns:a16="http://schemas.microsoft.com/office/drawing/2014/main" xmlns="" id="{972E6105-9787-4BFB-A85A-3CBFD6FA48BB}"/>
              </a:ext>
            </a:extLst>
          </p:cNvPr>
          <p:cNvSpPr/>
          <p:nvPr/>
        </p:nvSpPr>
        <p:spPr>
          <a:xfrm>
            <a:off x="6913880" y="4099560"/>
            <a:ext cx="391668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</a:rPr>
              <a:t>information</a:t>
            </a:r>
          </a:p>
        </p:txBody>
      </p:sp>
    </p:spTree>
    <p:extLst>
      <p:ext uri="{BB962C8B-B14F-4D97-AF65-F5344CB8AC3E}">
        <p14:creationId xmlns:p14="http://schemas.microsoft.com/office/powerpoint/2010/main" val="666820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9" grpId="0" animBg="1"/>
      <p:bldP spid="17" grpId="0" animBg="1"/>
      <p:bldP spid="1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99FFB7A-E7B7-464D-B803-6D3B65F4A79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463925" y="4973684"/>
            <a:ext cx="5243513" cy="806450"/>
          </a:xfrm>
        </p:spPr>
        <p:txBody>
          <a:bodyPr>
            <a:normAutofit/>
          </a:bodyPr>
          <a:lstStyle/>
          <a:p>
            <a:endParaRPr lang="en-GB" sz="4800" dirty="0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xmlns="" id="{9C816974-4052-4AAD-906F-9E7B70ADC9E9}"/>
              </a:ext>
            </a:extLst>
          </p:cNvPr>
          <p:cNvSpPr txBox="1">
            <a:spLocks/>
          </p:cNvSpPr>
          <p:nvPr/>
        </p:nvSpPr>
        <p:spPr>
          <a:xfrm>
            <a:off x="3616325" y="3429000"/>
            <a:ext cx="5243513" cy="806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Muli" pitchFamily="2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 dirty="0" err="1"/>
              <a:t>Quizshed</a:t>
            </a:r>
            <a:r>
              <a:rPr lang="en-GB" sz="4000" dirty="0"/>
              <a:t> code:</a:t>
            </a:r>
          </a:p>
        </p:txBody>
      </p:sp>
    </p:spTree>
    <p:extLst>
      <p:ext uri="{BB962C8B-B14F-4D97-AF65-F5344CB8AC3E}">
        <p14:creationId xmlns:p14="http://schemas.microsoft.com/office/powerpoint/2010/main" val="3224000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dshed theme">
  <a:themeElements>
    <a:clrScheme name="Spelling Shed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CC33"/>
      </a:accent1>
      <a:accent2>
        <a:srgbClr val="209CEE"/>
      </a:accent2>
      <a:accent3>
        <a:srgbClr val="3273DC"/>
      </a:accent3>
      <a:accent4>
        <a:srgbClr val="48C774"/>
      </a:accent4>
      <a:accent5>
        <a:srgbClr val="FF3860"/>
      </a:accent5>
      <a:accent6>
        <a:srgbClr val="B5B5B5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dirty="0">
            <a:latin typeface="OpenDyslexicAlta" pitchFamily="2" charset="77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edshed theme" id="{B3FA6AC0-DFFF-4C29-B618-F0623823A7D5}" vid="{9695D27B-BF62-4032-B5AD-425CD739B4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edshed theme</Template>
  <TotalTime>2713</TotalTime>
  <Words>365</Words>
  <Application>Microsoft Office PowerPoint</Application>
  <PresentationFormat>Custom</PresentationFormat>
  <Paragraphs>127</Paragraphs>
  <Slides>18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Calibri</vt:lpstr>
      <vt:lpstr>OpenDyslexic</vt:lpstr>
      <vt:lpstr>OpenDyslexicAlta</vt:lpstr>
      <vt:lpstr>Muli</vt:lpstr>
      <vt:lpstr>Times New Roman</vt:lpstr>
      <vt:lpstr>edshed theme</vt:lpstr>
      <vt:lpstr>Identify and sort nouns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 Smith</dc:creator>
  <cp:lastModifiedBy>Susan</cp:lastModifiedBy>
  <cp:revision>243</cp:revision>
  <dcterms:created xsi:type="dcterms:W3CDTF">2020-05-04T22:11:17Z</dcterms:created>
  <dcterms:modified xsi:type="dcterms:W3CDTF">2020-11-18T15:44:42Z</dcterms:modified>
</cp:coreProperties>
</file>