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60" r:id="rId1"/>
  </p:sldMasterIdLst>
  <p:notesMasterIdLst>
    <p:notesMasterId r:id="rId12"/>
  </p:notesMasterIdLst>
  <p:sldIdLst>
    <p:sldId id="360" r:id="rId2"/>
    <p:sldId id="533" r:id="rId3"/>
    <p:sldId id="548" r:id="rId4"/>
    <p:sldId id="549" r:id="rId5"/>
    <p:sldId id="550" r:id="rId6"/>
    <p:sldId id="551" r:id="rId7"/>
    <p:sldId id="552" r:id="rId8"/>
    <p:sldId id="534" r:id="rId9"/>
    <p:sldId id="554" r:id="rId10"/>
    <p:sldId id="346" r:id="rId11"/>
  </p:sldIdLst>
  <p:sldSz cx="12192000" cy="6858000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OpenDyslexic" panose="00000500000000000000" pitchFamily="2" charset="0"/>
      <p:regular r:id="rId17"/>
      <p:bold r:id="rId18"/>
      <p:italic r:id="rId19"/>
      <p:boldItalic r:id="rId20"/>
    </p:embeddedFont>
    <p:embeddedFont>
      <p:font typeface="OpenDyslexicAlta" panose="00000500000000000000" pitchFamily="2" charset="0"/>
      <p:regular r:id="rId21"/>
      <p:bold r:id="rId22"/>
      <p:italic r:id="rId23"/>
      <p:boldItalic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ren Lander" initials="KL" lastIdx="9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FDDEE"/>
    <a:srgbClr val="D1A6E2"/>
    <a:srgbClr val="FF5050"/>
    <a:srgbClr val="BF95DF"/>
    <a:srgbClr val="CC9900"/>
    <a:srgbClr val="663300"/>
    <a:srgbClr val="FF7C80"/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–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12C8C85-51F0-491E-9774-3900AFEF0FD7}" styleName="Light Style 2 –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55" autoAdjust="0"/>
    <p:restoredTop sz="66054" autoAdjust="0"/>
  </p:normalViewPr>
  <p:slideViewPr>
    <p:cSldViewPr snapToGrid="0" snapToObjects="1">
      <p:cViewPr varScale="1">
        <p:scale>
          <a:sx n="70" d="100"/>
          <a:sy n="70" d="100"/>
        </p:scale>
        <p:origin x="-870" y="-9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2.fntdata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ren Lander" userId="d0b4218be8cfa7f9" providerId="LiveId" clId="{205A2A00-DC11-4EFF-A02A-2EE9062522DE}"/>
    <pc:docChg chg="undo redo custSel addSld delSld modSld sldOrd">
      <pc:chgData name="Karen Lander" userId="d0b4218be8cfa7f9" providerId="LiveId" clId="{205A2A00-DC11-4EFF-A02A-2EE9062522DE}" dt="2020-09-17T10:33:40.033" v="1528" actId="1076"/>
      <pc:docMkLst>
        <pc:docMk/>
      </pc:docMkLst>
      <pc:sldChg chg="modSp mod">
        <pc:chgData name="Karen Lander" userId="d0b4218be8cfa7f9" providerId="LiveId" clId="{205A2A00-DC11-4EFF-A02A-2EE9062522DE}" dt="2020-09-17T09:44:15.883" v="172" actId="20577"/>
        <pc:sldMkLst>
          <pc:docMk/>
          <pc:sldMk cId="2403596276" sldId="360"/>
        </pc:sldMkLst>
        <pc:spChg chg="mod">
          <ac:chgData name="Karen Lander" userId="d0b4218be8cfa7f9" providerId="LiveId" clId="{205A2A00-DC11-4EFF-A02A-2EE9062522DE}" dt="2020-09-17T09:44:15.883" v="172" actId="20577"/>
          <ac:spMkLst>
            <pc:docMk/>
            <pc:sldMk cId="2403596276" sldId="360"/>
            <ac:spMk id="3" creationId="{E359256C-0C26-462B-A90F-FCF857D631DF}"/>
          </ac:spMkLst>
        </pc:spChg>
        <pc:spChg chg="mod">
          <ac:chgData name="Karen Lander" userId="d0b4218be8cfa7f9" providerId="LiveId" clId="{205A2A00-DC11-4EFF-A02A-2EE9062522DE}" dt="2020-09-07T08:29:18.751" v="1" actId="20577"/>
          <ac:spMkLst>
            <pc:docMk/>
            <pc:sldMk cId="2403596276" sldId="360"/>
            <ac:spMk id="4" creationId="{578AF47F-8F1B-4754-9653-66436CCE851E}"/>
          </ac:spMkLst>
        </pc:spChg>
      </pc:sldChg>
      <pc:sldChg chg="addSp delSp modSp mod delAnim modAnim">
        <pc:chgData name="Karen Lander" userId="d0b4218be8cfa7f9" providerId="LiveId" clId="{205A2A00-DC11-4EFF-A02A-2EE9062522DE}" dt="2020-09-17T10:30:11.817" v="1492"/>
        <pc:sldMkLst>
          <pc:docMk/>
          <pc:sldMk cId="1398069911" sldId="533"/>
        </pc:sldMkLst>
        <pc:spChg chg="mod">
          <ac:chgData name="Karen Lander" userId="d0b4218be8cfa7f9" providerId="LiveId" clId="{205A2A00-DC11-4EFF-A02A-2EE9062522DE}" dt="2020-09-17T10:01:56.302" v="629" actId="14100"/>
          <ac:spMkLst>
            <pc:docMk/>
            <pc:sldMk cId="1398069911" sldId="533"/>
            <ac:spMk id="3" creationId="{91CADD10-EC04-4319-A561-7EA6E3117825}"/>
          </ac:spMkLst>
        </pc:spChg>
        <pc:spChg chg="mod">
          <ac:chgData name="Karen Lander" userId="d0b4218be8cfa7f9" providerId="LiveId" clId="{205A2A00-DC11-4EFF-A02A-2EE9062522DE}" dt="2020-09-17T10:01:52.183" v="628" actId="6549"/>
          <ac:spMkLst>
            <pc:docMk/>
            <pc:sldMk cId="1398069911" sldId="533"/>
            <ac:spMk id="5" creationId="{494749DA-19CE-4CAD-A2E5-3AF4A6C47257}"/>
          </ac:spMkLst>
        </pc:spChg>
        <pc:spChg chg="add mod">
          <ac:chgData name="Karen Lander" userId="d0b4218be8cfa7f9" providerId="LiveId" clId="{205A2A00-DC11-4EFF-A02A-2EE9062522DE}" dt="2020-09-17T10:02:26.796" v="631" actId="1076"/>
          <ac:spMkLst>
            <pc:docMk/>
            <pc:sldMk cId="1398069911" sldId="533"/>
            <ac:spMk id="6" creationId="{9B2B2F39-E475-459C-A44A-6E5267EF617C}"/>
          </ac:spMkLst>
        </pc:spChg>
        <pc:spChg chg="add mod">
          <ac:chgData name="Karen Lander" userId="d0b4218be8cfa7f9" providerId="LiveId" clId="{205A2A00-DC11-4EFF-A02A-2EE9062522DE}" dt="2020-09-17T10:02:26.796" v="631" actId="1076"/>
          <ac:spMkLst>
            <pc:docMk/>
            <pc:sldMk cId="1398069911" sldId="533"/>
            <ac:spMk id="8" creationId="{118DB049-9E55-4F48-9AC0-24FFF10B1C7D}"/>
          </ac:spMkLst>
        </pc:spChg>
        <pc:spChg chg="add mod">
          <ac:chgData name="Karen Lander" userId="d0b4218be8cfa7f9" providerId="LiveId" clId="{205A2A00-DC11-4EFF-A02A-2EE9062522DE}" dt="2020-09-17T10:05:43.748" v="700" actId="207"/>
          <ac:spMkLst>
            <pc:docMk/>
            <pc:sldMk cId="1398069911" sldId="533"/>
            <ac:spMk id="9" creationId="{7DB95515-D75E-453C-BBA1-A939A54F4C4D}"/>
          </ac:spMkLst>
        </pc:spChg>
        <pc:spChg chg="add del mod">
          <ac:chgData name="Karen Lander" userId="d0b4218be8cfa7f9" providerId="LiveId" clId="{205A2A00-DC11-4EFF-A02A-2EE9062522DE}" dt="2020-09-17T10:02:34.877" v="635" actId="478"/>
          <ac:spMkLst>
            <pc:docMk/>
            <pc:sldMk cId="1398069911" sldId="533"/>
            <ac:spMk id="10" creationId="{50C744DE-0F1A-4DAA-87EB-A5854014EAFB}"/>
          </ac:spMkLst>
        </pc:spChg>
        <pc:spChg chg="add del mod">
          <ac:chgData name="Karen Lander" userId="d0b4218be8cfa7f9" providerId="LiveId" clId="{205A2A00-DC11-4EFF-A02A-2EE9062522DE}" dt="2020-09-17T10:02:36.848" v="636" actId="478"/>
          <ac:spMkLst>
            <pc:docMk/>
            <pc:sldMk cId="1398069911" sldId="533"/>
            <ac:spMk id="11" creationId="{2B9D72B1-5FBB-46AF-B71F-CDC175CCD026}"/>
          </ac:spMkLst>
        </pc:spChg>
        <pc:spChg chg="add del mod">
          <ac:chgData name="Karen Lander" userId="d0b4218be8cfa7f9" providerId="LiveId" clId="{205A2A00-DC11-4EFF-A02A-2EE9062522DE}" dt="2020-09-17T10:02:38.572" v="637" actId="478"/>
          <ac:spMkLst>
            <pc:docMk/>
            <pc:sldMk cId="1398069911" sldId="533"/>
            <ac:spMk id="12" creationId="{60E96CFB-1478-4846-84B6-98F6D6C29C01}"/>
          </ac:spMkLst>
        </pc:spChg>
        <pc:spChg chg="add mod">
          <ac:chgData name="Karen Lander" userId="d0b4218be8cfa7f9" providerId="LiveId" clId="{205A2A00-DC11-4EFF-A02A-2EE9062522DE}" dt="2020-09-17T10:05:12.637" v="688" actId="20577"/>
          <ac:spMkLst>
            <pc:docMk/>
            <pc:sldMk cId="1398069911" sldId="533"/>
            <ac:spMk id="13" creationId="{0BD47272-BF9E-4F35-B28E-D15E6788DE54}"/>
          </ac:spMkLst>
        </pc:spChg>
        <pc:spChg chg="add mod">
          <ac:chgData name="Karen Lander" userId="d0b4218be8cfa7f9" providerId="LiveId" clId="{205A2A00-DC11-4EFF-A02A-2EE9062522DE}" dt="2020-09-17T10:02:32.842" v="634" actId="1076"/>
          <ac:spMkLst>
            <pc:docMk/>
            <pc:sldMk cId="1398069911" sldId="533"/>
            <ac:spMk id="14" creationId="{664E1725-66DF-472E-93A2-F16A234E0353}"/>
          </ac:spMkLst>
        </pc:spChg>
        <pc:spChg chg="add mod">
          <ac:chgData name="Karen Lander" userId="d0b4218be8cfa7f9" providerId="LiveId" clId="{205A2A00-DC11-4EFF-A02A-2EE9062522DE}" dt="2020-09-17T10:05:47.141" v="701" actId="207"/>
          <ac:spMkLst>
            <pc:docMk/>
            <pc:sldMk cId="1398069911" sldId="533"/>
            <ac:spMk id="15" creationId="{6B84A393-3EA9-4705-BE97-402F6467395A}"/>
          </ac:spMkLst>
        </pc:spChg>
        <pc:graphicFrameChg chg="del modGraphic">
          <ac:chgData name="Karen Lander" userId="d0b4218be8cfa7f9" providerId="LiveId" clId="{205A2A00-DC11-4EFF-A02A-2EE9062522DE}" dt="2020-09-17T10:01:48.958" v="627" actId="478"/>
          <ac:graphicFrameMkLst>
            <pc:docMk/>
            <pc:sldMk cId="1398069911" sldId="533"/>
            <ac:graphicFrameMk id="7" creationId="{276A0F99-3724-4571-B867-D7331530C162}"/>
          </ac:graphicFrameMkLst>
        </pc:graphicFrameChg>
      </pc:sldChg>
      <pc:sldChg chg="modSp mod ord">
        <pc:chgData name="Karen Lander" userId="d0b4218be8cfa7f9" providerId="LiveId" clId="{205A2A00-DC11-4EFF-A02A-2EE9062522DE}" dt="2020-09-17T10:33:14.609" v="1524" actId="1076"/>
        <pc:sldMkLst>
          <pc:docMk/>
          <pc:sldMk cId="1003464287" sldId="534"/>
        </pc:sldMkLst>
        <pc:spChg chg="mod">
          <ac:chgData name="Karen Lander" userId="d0b4218be8cfa7f9" providerId="LiveId" clId="{205A2A00-DC11-4EFF-A02A-2EE9062522DE}" dt="2020-09-17T10:29:01.483" v="1474" actId="207"/>
          <ac:spMkLst>
            <pc:docMk/>
            <pc:sldMk cId="1003464287" sldId="534"/>
            <ac:spMk id="3" creationId="{A9D219F6-C842-436A-B40D-2634FC391BC0}"/>
          </ac:spMkLst>
        </pc:spChg>
        <pc:spChg chg="mod">
          <ac:chgData name="Karen Lander" userId="d0b4218be8cfa7f9" providerId="LiveId" clId="{205A2A00-DC11-4EFF-A02A-2EE9062522DE}" dt="2020-09-17T10:33:10.414" v="1523" actId="207"/>
          <ac:spMkLst>
            <pc:docMk/>
            <pc:sldMk cId="1003464287" sldId="534"/>
            <ac:spMk id="6" creationId="{F873DAB6-B7AA-4165-91E4-5CB20D5F41CF}"/>
          </ac:spMkLst>
        </pc:spChg>
        <pc:spChg chg="mod">
          <ac:chgData name="Karen Lander" userId="d0b4218be8cfa7f9" providerId="LiveId" clId="{205A2A00-DC11-4EFF-A02A-2EE9062522DE}" dt="2020-09-17T10:33:14.609" v="1524" actId="1076"/>
          <ac:spMkLst>
            <pc:docMk/>
            <pc:sldMk cId="1003464287" sldId="534"/>
            <ac:spMk id="7" creationId="{5DD17021-BDBC-4AD3-A493-0648F251EE17}"/>
          </ac:spMkLst>
        </pc:spChg>
      </pc:sldChg>
      <pc:sldChg chg="del ord">
        <pc:chgData name="Karen Lander" userId="d0b4218be8cfa7f9" providerId="LiveId" clId="{205A2A00-DC11-4EFF-A02A-2EE9062522DE}" dt="2020-09-17T09:45:35.805" v="187" actId="47"/>
        <pc:sldMkLst>
          <pc:docMk/>
          <pc:sldMk cId="3118178589" sldId="538"/>
        </pc:sldMkLst>
      </pc:sldChg>
      <pc:sldChg chg="modSp del mod ord">
        <pc:chgData name="Karen Lander" userId="d0b4218be8cfa7f9" providerId="LiveId" clId="{205A2A00-DC11-4EFF-A02A-2EE9062522DE}" dt="2020-09-17T09:45:36.117" v="188" actId="47"/>
        <pc:sldMkLst>
          <pc:docMk/>
          <pc:sldMk cId="3159156284" sldId="539"/>
        </pc:sldMkLst>
        <pc:spChg chg="mod">
          <ac:chgData name="Karen Lander" userId="d0b4218be8cfa7f9" providerId="LiveId" clId="{205A2A00-DC11-4EFF-A02A-2EE9062522DE}" dt="2020-09-07T09:08:39.997" v="31" actId="20577"/>
          <ac:spMkLst>
            <pc:docMk/>
            <pc:sldMk cId="3159156284" sldId="539"/>
            <ac:spMk id="5" creationId="{AFE96336-F726-4601-92D0-6CDFF0EBFA41}"/>
          </ac:spMkLst>
        </pc:spChg>
      </pc:sldChg>
      <pc:sldChg chg="modSp del mod ord">
        <pc:chgData name="Karen Lander" userId="d0b4218be8cfa7f9" providerId="LiveId" clId="{205A2A00-DC11-4EFF-A02A-2EE9062522DE}" dt="2020-09-17T09:45:36.461" v="189" actId="47"/>
        <pc:sldMkLst>
          <pc:docMk/>
          <pc:sldMk cId="4098736831" sldId="540"/>
        </pc:sldMkLst>
        <pc:spChg chg="mod">
          <ac:chgData name="Karen Lander" userId="d0b4218be8cfa7f9" providerId="LiveId" clId="{205A2A00-DC11-4EFF-A02A-2EE9062522DE}" dt="2020-09-07T09:08:49.313" v="32"/>
          <ac:spMkLst>
            <pc:docMk/>
            <pc:sldMk cId="4098736831" sldId="540"/>
            <ac:spMk id="5" creationId="{AFE96336-F726-4601-92D0-6CDFF0EBFA41}"/>
          </ac:spMkLst>
        </pc:spChg>
      </pc:sldChg>
      <pc:sldChg chg="modSp del mod ord">
        <pc:chgData name="Karen Lander" userId="d0b4218be8cfa7f9" providerId="LiveId" clId="{205A2A00-DC11-4EFF-A02A-2EE9062522DE}" dt="2020-09-17T09:45:36.704" v="190" actId="47"/>
        <pc:sldMkLst>
          <pc:docMk/>
          <pc:sldMk cId="209078069" sldId="541"/>
        </pc:sldMkLst>
        <pc:spChg chg="mod">
          <ac:chgData name="Karen Lander" userId="d0b4218be8cfa7f9" providerId="LiveId" clId="{205A2A00-DC11-4EFF-A02A-2EE9062522DE}" dt="2020-09-07T09:09:58.067" v="95" actId="20577"/>
          <ac:spMkLst>
            <pc:docMk/>
            <pc:sldMk cId="209078069" sldId="541"/>
            <ac:spMk id="8" creationId="{DD4724AA-AA80-4565-8FC8-37B8BBFD246C}"/>
          </ac:spMkLst>
        </pc:spChg>
      </pc:sldChg>
      <pc:sldChg chg="del">
        <pc:chgData name="Karen Lander" userId="d0b4218be8cfa7f9" providerId="LiveId" clId="{205A2A00-DC11-4EFF-A02A-2EE9062522DE}" dt="2020-09-17T09:45:37.346" v="193" actId="47"/>
        <pc:sldMkLst>
          <pc:docMk/>
          <pc:sldMk cId="3130580044" sldId="542"/>
        </pc:sldMkLst>
      </pc:sldChg>
      <pc:sldChg chg="del">
        <pc:chgData name="Karen Lander" userId="d0b4218be8cfa7f9" providerId="LiveId" clId="{205A2A00-DC11-4EFF-A02A-2EE9062522DE}" dt="2020-09-17T09:45:38.839" v="194" actId="47"/>
        <pc:sldMkLst>
          <pc:docMk/>
          <pc:sldMk cId="4087817611" sldId="543"/>
        </pc:sldMkLst>
      </pc:sldChg>
      <pc:sldChg chg="del">
        <pc:chgData name="Karen Lander" userId="d0b4218be8cfa7f9" providerId="LiveId" clId="{205A2A00-DC11-4EFF-A02A-2EE9062522DE}" dt="2020-09-17T09:45:39.880" v="195" actId="47"/>
        <pc:sldMkLst>
          <pc:docMk/>
          <pc:sldMk cId="672101481" sldId="544"/>
        </pc:sldMkLst>
      </pc:sldChg>
      <pc:sldChg chg="del ord">
        <pc:chgData name="Karen Lander" userId="d0b4218be8cfa7f9" providerId="LiveId" clId="{205A2A00-DC11-4EFF-A02A-2EE9062522DE}" dt="2020-09-17T09:45:37.156" v="192" actId="47"/>
        <pc:sldMkLst>
          <pc:docMk/>
          <pc:sldMk cId="3387157947" sldId="545"/>
        </pc:sldMkLst>
      </pc:sldChg>
      <pc:sldChg chg="del ord">
        <pc:chgData name="Karen Lander" userId="d0b4218be8cfa7f9" providerId="LiveId" clId="{205A2A00-DC11-4EFF-A02A-2EE9062522DE}" dt="2020-09-17T09:45:36.918" v="191" actId="47"/>
        <pc:sldMkLst>
          <pc:docMk/>
          <pc:sldMk cId="3028992237" sldId="546"/>
        </pc:sldMkLst>
      </pc:sldChg>
      <pc:sldChg chg="modSp add del mod">
        <pc:chgData name="Karen Lander" userId="d0b4218be8cfa7f9" providerId="LiveId" clId="{205A2A00-DC11-4EFF-A02A-2EE9062522DE}" dt="2020-09-17T10:18:36.608" v="1253" actId="2696"/>
        <pc:sldMkLst>
          <pc:docMk/>
          <pc:sldMk cId="3413954806" sldId="547"/>
        </pc:sldMkLst>
        <pc:spChg chg="mod">
          <ac:chgData name="Karen Lander" userId="d0b4218be8cfa7f9" providerId="LiveId" clId="{205A2A00-DC11-4EFF-A02A-2EE9062522DE}" dt="2020-09-17T09:44:36.384" v="180" actId="20577"/>
          <ac:spMkLst>
            <pc:docMk/>
            <pc:sldMk cId="3413954806" sldId="547"/>
            <ac:spMk id="5" creationId="{494749DA-19CE-4CAD-A2E5-3AF4A6C47257}"/>
          </ac:spMkLst>
        </pc:spChg>
        <pc:graphicFrameChg chg="modGraphic">
          <ac:chgData name="Karen Lander" userId="d0b4218be8cfa7f9" providerId="LiveId" clId="{205A2A00-DC11-4EFF-A02A-2EE9062522DE}" dt="2020-09-07T09:12:12.992" v="153" actId="20577"/>
          <ac:graphicFrameMkLst>
            <pc:docMk/>
            <pc:sldMk cId="3413954806" sldId="547"/>
            <ac:graphicFrameMk id="7" creationId="{276A0F99-3724-4571-B867-D7331530C162}"/>
          </ac:graphicFrameMkLst>
        </pc:graphicFrameChg>
      </pc:sldChg>
      <pc:sldChg chg="addSp delSp modSp new mod ord addAnim delAnim modAnim">
        <pc:chgData name="Karen Lander" userId="d0b4218be8cfa7f9" providerId="LiveId" clId="{205A2A00-DC11-4EFF-A02A-2EE9062522DE}" dt="2020-09-17T10:30:40.859" v="1493" actId="207"/>
        <pc:sldMkLst>
          <pc:docMk/>
          <pc:sldMk cId="3269337114" sldId="548"/>
        </pc:sldMkLst>
        <pc:spChg chg="add mod">
          <ac:chgData name="Karen Lander" userId="d0b4218be8cfa7f9" providerId="LiveId" clId="{205A2A00-DC11-4EFF-A02A-2EE9062522DE}" dt="2020-09-17T09:46:24.877" v="247" actId="14100"/>
          <ac:spMkLst>
            <pc:docMk/>
            <pc:sldMk cId="3269337114" sldId="548"/>
            <ac:spMk id="3" creationId="{47BE76C4-1C37-49B2-973F-941FF79B9623}"/>
          </ac:spMkLst>
        </pc:spChg>
        <pc:spChg chg="add mod">
          <ac:chgData name="Karen Lander" userId="d0b4218be8cfa7f9" providerId="LiveId" clId="{205A2A00-DC11-4EFF-A02A-2EE9062522DE}" dt="2020-09-17T09:46:20.703" v="246" actId="20577"/>
          <ac:spMkLst>
            <pc:docMk/>
            <pc:sldMk cId="3269337114" sldId="548"/>
            <ac:spMk id="5" creationId="{713FA2E6-FBC6-4713-BDD6-4CF517D1B11D}"/>
          </ac:spMkLst>
        </pc:spChg>
        <pc:spChg chg="add del">
          <ac:chgData name="Karen Lander" userId="d0b4218be8cfa7f9" providerId="LiveId" clId="{205A2A00-DC11-4EFF-A02A-2EE9062522DE}" dt="2020-09-17T09:46:33.706" v="249" actId="22"/>
          <ac:spMkLst>
            <pc:docMk/>
            <pc:sldMk cId="3269337114" sldId="548"/>
            <ac:spMk id="7" creationId="{EDA4F0FA-DD95-4C7E-82D1-C701638CBB43}"/>
          </ac:spMkLst>
        </pc:spChg>
        <pc:spChg chg="add del">
          <ac:chgData name="Karen Lander" userId="d0b4218be8cfa7f9" providerId="LiveId" clId="{205A2A00-DC11-4EFF-A02A-2EE9062522DE}" dt="2020-09-17T09:46:33.706" v="249" actId="22"/>
          <ac:spMkLst>
            <pc:docMk/>
            <pc:sldMk cId="3269337114" sldId="548"/>
            <ac:spMk id="9" creationId="{BFA93DEC-88CC-4A56-B00D-C9A3B610F85B}"/>
          </ac:spMkLst>
        </pc:spChg>
        <pc:spChg chg="add del">
          <ac:chgData name="Karen Lander" userId="d0b4218be8cfa7f9" providerId="LiveId" clId="{205A2A00-DC11-4EFF-A02A-2EE9062522DE}" dt="2020-09-17T09:46:36.861" v="251" actId="22"/>
          <ac:spMkLst>
            <pc:docMk/>
            <pc:sldMk cId="3269337114" sldId="548"/>
            <ac:spMk id="11" creationId="{325E7A14-71C5-4848-B702-9405E91BBB5C}"/>
          </ac:spMkLst>
        </pc:spChg>
        <pc:spChg chg="add del">
          <ac:chgData name="Karen Lander" userId="d0b4218be8cfa7f9" providerId="LiveId" clId="{205A2A00-DC11-4EFF-A02A-2EE9062522DE}" dt="2020-09-17T09:46:36.861" v="251" actId="22"/>
          <ac:spMkLst>
            <pc:docMk/>
            <pc:sldMk cId="3269337114" sldId="548"/>
            <ac:spMk id="13" creationId="{6DBCED0B-7C3B-4352-B355-25E4D2F62087}"/>
          </ac:spMkLst>
        </pc:spChg>
        <pc:spChg chg="add mod">
          <ac:chgData name="Karen Lander" userId="d0b4218be8cfa7f9" providerId="LiveId" clId="{205A2A00-DC11-4EFF-A02A-2EE9062522DE}" dt="2020-09-17T10:30:40.859" v="1493" actId="207"/>
          <ac:spMkLst>
            <pc:docMk/>
            <pc:sldMk cId="3269337114" sldId="548"/>
            <ac:spMk id="18" creationId="{F512E23E-CEA0-4779-8816-BF0BEBC0977E}"/>
          </ac:spMkLst>
        </pc:spChg>
        <pc:graphicFrameChg chg="add del mod">
          <ac:chgData name="Karen Lander" userId="d0b4218be8cfa7f9" providerId="LiveId" clId="{205A2A00-DC11-4EFF-A02A-2EE9062522DE}" dt="2020-09-17T09:47:20.042" v="254" actId="478"/>
          <ac:graphicFrameMkLst>
            <pc:docMk/>
            <pc:sldMk cId="3269337114" sldId="548"/>
            <ac:graphicFrameMk id="14" creationId="{1F680712-30EC-4356-B80B-B9A7D5750DA1}"/>
          </ac:graphicFrameMkLst>
        </pc:graphicFrameChg>
        <pc:graphicFrameChg chg="add del mod modGraphic">
          <ac:chgData name="Karen Lander" userId="d0b4218be8cfa7f9" providerId="LiveId" clId="{205A2A00-DC11-4EFF-A02A-2EE9062522DE}" dt="2020-09-17T09:49:29.984" v="320" actId="478"/>
          <ac:graphicFrameMkLst>
            <pc:docMk/>
            <pc:sldMk cId="3269337114" sldId="548"/>
            <ac:graphicFrameMk id="15" creationId="{4026EEE7-59F3-472C-B29F-4C791442B737}"/>
          </ac:graphicFrameMkLst>
        </pc:graphicFrameChg>
        <pc:graphicFrameChg chg="add del mod modGraphic">
          <ac:chgData name="Karen Lander" userId="d0b4218be8cfa7f9" providerId="LiveId" clId="{205A2A00-DC11-4EFF-A02A-2EE9062522DE}" dt="2020-09-17T10:26:36.052" v="1452" actId="12385"/>
          <ac:graphicFrameMkLst>
            <pc:docMk/>
            <pc:sldMk cId="3269337114" sldId="548"/>
            <ac:graphicFrameMk id="16" creationId="{90DBE56F-8EA4-43AA-8D4E-997137382ECA}"/>
          </ac:graphicFrameMkLst>
        </pc:graphicFrameChg>
        <pc:graphicFrameChg chg="add mod ord modGraphic">
          <ac:chgData name="Karen Lander" userId="d0b4218be8cfa7f9" providerId="LiveId" clId="{205A2A00-DC11-4EFF-A02A-2EE9062522DE}" dt="2020-09-17T10:26:39.584" v="1453" actId="12385"/>
          <ac:graphicFrameMkLst>
            <pc:docMk/>
            <pc:sldMk cId="3269337114" sldId="548"/>
            <ac:graphicFrameMk id="17" creationId="{AFE81C86-4B29-4571-8D27-9FC6AF4538DB}"/>
          </ac:graphicFrameMkLst>
        </pc:graphicFrameChg>
      </pc:sldChg>
      <pc:sldChg chg="addSp modSp new mod ord modAnim">
        <pc:chgData name="Karen Lander" userId="d0b4218be8cfa7f9" providerId="LiveId" clId="{205A2A00-DC11-4EFF-A02A-2EE9062522DE}" dt="2020-09-17T10:31:02.295" v="1499" actId="207"/>
        <pc:sldMkLst>
          <pc:docMk/>
          <pc:sldMk cId="1087939277" sldId="549"/>
        </pc:sldMkLst>
        <pc:spChg chg="add mod">
          <ac:chgData name="Karen Lander" userId="d0b4218be8cfa7f9" providerId="LiveId" clId="{205A2A00-DC11-4EFF-A02A-2EE9062522DE}" dt="2020-09-17T10:08:58.780" v="819" actId="1076"/>
          <ac:spMkLst>
            <pc:docMk/>
            <pc:sldMk cId="1087939277" sldId="549"/>
            <ac:spMk id="3" creationId="{5ACD9EAD-5848-4924-965F-7DBDF886D2F7}"/>
          </ac:spMkLst>
        </pc:spChg>
        <pc:spChg chg="add mod">
          <ac:chgData name="Karen Lander" userId="d0b4218be8cfa7f9" providerId="LiveId" clId="{205A2A00-DC11-4EFF-A02A-2EE9062522DE}" dt="2020-09-17T10:08:58.146" v="818" actId="1076"/>
          <ac:spMkLst>
            <pc:docMk/>
            <pc:sldMk cId="1087939277" sldId="549"/>
            <ac:spMk id="5" creationId="{AE5C97B2-9044-4AE1-A86D-29368D771715}"/>
          </ac:spMkLst>
        </pc:spChg>
        <pc:spChg chg="add mod">
          <ac:chgData name="Karen Lander" userId="d0b4218be8cfa7f9" providerId="LiveId" clId="{205A2A00-DC11-4EFF-A02A-2EE9062522DE}" dt="2020-09-17T10:30:49.868" v="1494" actId="207"/>
          <ac:spMkLst>
            <pc:docMk/>
            <pc:sldMk cId="1087939277" sldId="549"/>
            <ac:spMk id="6" creationId="{255CC6CF-22E1-4332-85B7-DB9DA1B0733E}"/>
          </ac:spMkLst>
        </pc:spChg>
        <pc:spChg chg="add mod">
          <ac:chgData name="Karen Lander" userId="d0b4218be8cfa7f9" providerId="LiveId" clId="{205A2A00-DC11-4EFF-A02A-2EE9062522DE}" dt="2020-09-17T10:30:52.361" v="1495" actId="207"/>
          <ac:spMkLst>
            <pc:docMk/>
            <pc:sldMk cId="1087939277" sldId="549"/>
            <ac:spMk id="8" creationId="{94BBD718-49FE-4135-8BBB-939015FBCC16}"/>
          </ac:spMkLst>
        </pc:spChg>
        <pc:spChg chg="add mod">
          <ac:chgData name="Karen Lander" userId="d0b4218be8cfa7f9" providerId="LiveId" clId="{205A2A00-DC11-4EFF-A02A-2EE9062522DE}" dt="2020-09-17T10:30:54.934" v="1496" actId="207"/>
          <ac:spMkLst>
            <pc:docMk/>
            <pc:sldMk cId="1087939277" sldId="549"/>
            <ac:spMk id="10" creationId="{FE2EF0FF-B291-4090-951C-88D5E19411A9}"/>
          </ac:spMkLst>
        </pc:spChg>
        <pc:spChg chg="add mod">
          <ac:chgData name="Karen Lander" userId="d0b4218be8cfa7f9" providerId="LiveId" clId="{205A2A00-DC11-4EFF-A02A-2EE9062522DE}" dt="2020-09-17T10:30:57.441" v="1497" actId="207"/>
          <ac:spMkLst>
            <pc:docMk/>
            <pc:sldMk cId="1087939277" sldId="549"/>
            <ac:spMk id="12" creationId="{123037FA-70FB-4ECE-A631-C79B3BC5F91C}"/>
          </ac:spMkLst>
        </pc:spChg>
        <pc:spChg chg="add mod">
          <ac:chgData name="Karen Lander" userId="d0b4218be8cfa7f9" providerId="LiveId" clId="{205A2A00-DC11-4EFF-A02A-2EE9062522DE}" dt="2020-09-17T10:30:59.659" v="1498" actId="207"/>
          <ac:spMkLst>
            <pc:docMk/>
            <pc:sldMk cId="1087939277" sldId="549"/>
            <ac:spMk id="14" creationId="{3C152704-AE3D-4FD6-90A0-2C9249082AB0}"/>
          </ac:spMkLst>
        </pc:spChg>
        <pc:spChg chg="add mod">
          <ac:chgData name="Karen Lander" userId="d0b4218be8cfa7f9" providerId="LiveId" clId="{205A2A00-DC11-4EFF-A02A-2EE9062522DE}" dt="2020-09-17T10:31:02.295" v="1499" actId="207"/>
          <ac:spMkLst>
            <pc:docMk/>
            <pc:sldMk cId="1087939277" sldId="549"/>
            <ac:spMk id="16" creationId="{604C67D1-7C04-4563-8177-B7110CA9281F}"/>
          </ac:spMkLst>
        </pc:spChg>
      </pc:sldChg>
      <pc:sldChg chg="addSp delSp modSp add mod ord modAnim">
        <pc:chgData name="Karen Lander" userId="d0b4218be8cfa7f9" providerId="LiveId" clId="{205A2A00-DC11-4EFF-A02A-2EE9062522DE}" dt="2020-09-17T10:32:03.223" v="1514"/>
        <pc:sldMkLst>
          <pc:docMk/>
          <pc:sldMk cId="210156209" sldId="550"/>
        </pc:sldMkLst>
        <pc:spChg chg="add del">
          <ac:chgData name="Karen Lander" userId="d0b4218be8cfa7f9" providerId="LiveId" clId="{205A2A00-DC11-4EFF-A02A-2EE9062522DE}" dt="2020-09-17T10:11:46.897" v="844" actId="22"/>
          <ac:spMkLst>
            <pc:docMk/>
            <pc:sldMk cId="210156209" sldId="550"/>
            <ac:spMk id="2" creationId="{75DFA851-6FAF-470D-B088-BC8592D208C3}"/>
          </ac:spMkLst>
        </pc:spChg>
        <pc:spChg chg="mod">
          <ac:chgData name="Karen Lander" userId="d0b4218be8cfa7f9" providerId="LiveId" clId="{205A2A00-DC11-4EFF-A02A-2EE9062522DE}" dt="2020-09-17T10:11:55.379" v="845"/>
          <ac:spMkLst>
            <pc:docMk/>
            <pc:sldMk cId="210156209" sldId="550"/>
            <ac:spMk id="5" creationId="{494749DA-19CE-4CAD-A2E5-3AF4A6C47257}"/>
          </ac:spMkLst>
        </pc:spChg>
        <pc:spChg chg="mod">
          <ac:chgData name="Karen Lander" userId="d0b4218be8cfa7f9" providerId="LiveId" clId="{205A2A00-DC11-4EFF-A02A-2EE9062522DE}" dt="2020-09-17T10:12:01.172" v="853" actId="20577"/>
          <ac:spMkLst>
            <pc:docMk/>
            <pc:sldMk cId="210156209" sldId="550"/>
            <ac:spMk id="6" creationId="{9B2B2F39-E475-459C-A44A-6E5267EF617C}"/>
          </ac:spMkLst>
        </pc:spChg>
        <pc:spChg chg="mod">
          <ac:chgData name="Karen Lander" userId="d0b4218be8cfa7f9" providerId="LiveId" clId="{205A2A00-DC11-4EFF-A02A-2EE9062522DE}" dt="2020-09-17T10:12:10.752" v="860" actId="207"/>
          <ac:spMkLst>
            <pc:docMk/>
            <pc:sldMk cId="210156209" sldId="550"/>
            <ac:spMk id="9" creationId="{7DB95515-D75E-453C-BBA1-A939A54F4C4D}"/>
          </ac:spMkLst>
        </pc:spChg>
        <pc:spChg chg="mod">
          <ac:chgData name="Karen Lander" userId="d0b4218be8cfa7f9" providerId="LiveId" clId="{205A2A00-DC11-4EFF-A02A-2EE9062522DE}" dt="2020-09-17T10:12:54.305" v="871" actId="20577"/>
          <ac:spMkLst>
            <pc:docMk/>
            <pc:sldMk cId="210156209" sldId="550"/>
            <ac:spMk id="13" creationId="{0BD47272-BF9E-4F35-B28E-D15E6788DE54}"/>
          </ac:spMkLst>
        </pc:spChg>
        <pc:spChg chg="mod">
          <ac:chgData name="Karen Lander" userId="d0b4218be8cfa7f9" providerId="LiveId" clId="{205A2A00-DC11-4EFF-A02A-2EE9062522DE}" dt="2020-09-17T10:13:41.744" v="883" actId="255"/>
          <ac:spMkLst>
            <pc:docMk/>
            <pc:sldMk cId="210156209" sldId="550"/>
            <ac:spMk id="15" creationId="{6B84A393-3EA9-4705-BE97-402F6467395A}"/>
          </ac:spMkLst>
        </pc:spChg>
      </pc:sldChg>
      <pc:sldChg chg="addSp delSp modSp add mod ord delAnim modAnim">
        <pc:chgData name="Karen Lander" userId="d0b4218be8cfa7f9" providerId="LiveId" clId="{205A2A00-DC11-4EFF-A02A-2EE9062522DE}" dt="2020-09-17T10:32:29.815" v="1520"/>
        <pc:sldMkLst>
          <pc:docMk/>
          <pc:sldMk cId="757696306" sldId="551"/>
        </pc:sldMkLst>
        <pc:spChg chg="mod">
          <ac:chgData name="Karen Lander" userId="d0b4218be8cfa7f9" providerId="LiveId" clId="{205A2A00-DC11-4EFF-A02A-2EE9062522DE}" dt="2020-09-17T10:14:09.527" v="894" actId="20577"/>
          <ac:spMkLst>
            <pc:docMk/>
            <pc:sldMk cId="757696306" sldId="551"/>
            <ac:spMk id="5" creationId="{713FA2E6-FBC6-4713-BDD6-4CF517D1B11D}"/>
          </ac:spMkLst>
        </pc:spChg>
        <pc:spChg chg="add del">
          <ac:chgData name="Karen Lander" userId="d0b4218be8cfa7f9" providerId="LiveId" clId="{205A2A00-DC11-4EFF-A02A-2EE9062522DE}" dt="2020-09-17T10:14:37.585" v="900" actId="22"/>
          <ac:spMkLst>
            <pc:docMk/>
            <pc:sldMk cId="757696306" sldId="551"/>
            <ac:spMk id="9" creationId="{2EE8CEB3-9293-4C95-BF3B-7C0167A6E2E8}"/>
          </ac:spMkLst>
        </pc:spChg>
        <pc:spChg chg="add del">
          <ac:chgData name="Karen Lander" userId="d0b4218be8cfa7f9" providerId="LiveId" clId="{205A2A00-DC11-4EFF-A02A-2EE9062522DE}" dt="2020-09-17T10:14:45.592" v="902" actId="22"/>
          <ac:spMkLst>
            <pc:docMk/>
            <pc:sldMk cId="757696306" sldId="551"/>
            <ac:spMk id="11" creationId="{FF711ABB-8136-45CB-8B4B-6010204511FA}"/>
          </ac:spMkLst>
        </pc:spChg>
        <pc:spChg chg="mod">
          <ac:chgData name="Karen Lander" userId="d0b4218be8cfa7f9" providerId="LiveId" clId="{205A2A00-DC11-4EFF-A02A-2EE9062522DE}" dt="2020-09-17T10:28:42.659" v="1468" actId="207"/>
          <ac:spMkLst>
            <pc:docMk/>
            <pc:sldMk cId="757696306" sldId="551"/>
            <ac:spMk id="18" creationId="{F512E23E-CEA0-4779-8816-BF0BEBC0977E}"/>
          </ac:spMkLst>
        </pc:spChg>
        <pc:graphicFrameChg chg="add mod modGraphic">
          <ac:chgData name="Karen Lander" userId="d0b4218be8cfa7f9" providerId="LiveId" clId="{205A2A00-DC11-4EFF-A02A-2EE9062522DE}" dt="2020-09-17T10:28:25.264" v="1466" actId="12385"/>
          <ac:graphicFrameMkLst>
            <pc:docMk/>
            <pc:sldMk cId="757696306" sldId="551"/>
            <ac:graphicFrameMk id="7" creationId="{C38EACB8-E976-48EA-B2D8-F266841300D2}"/>
          </ac:graphicFrameMkLst>
        </pc:graphicFrameChg>
        <pc:graphicFrameChg chg="add mod ord modGraphic">
          <ac:chgData name="Karen Lander" userId="d0b4218be8cfa7f9" providerId="LiveId" clId="{205A2A00-DC11-4EFF-A02A-2EE9062522DE}" dt="2020-09-17T10:28:28.906" v="1467" actId="12385"/>
          <ac:graphicFrameMkLst>
            <pc:docMk/>
            <pc:sldMk cId="757696306" sldId="551"/>
            <ac:graphicFrameMk id="12" creationId="{458411CC-C7D9-4292-8381-2BD67462DAE6}"/>
          </ac:graphicFrameMkLst>
        </pc:graphicFrameChg>
        <pc:graphicFrameChg chg="del">
          <ac:chgData name="Karen Lander" userId="d0b4218be8cfa7f9" providerId="LiveId" clId="{205A2A00-DC11-4EFF-A02A-2EE9062522DE}" dt="2020-09-17T10:14:16.318" v="895" actId="478"/>
          <ac:graphicFrameMkLst>
            <pc:docMk/>
            <pc:sldMk cId="757696306" sldId="551"/>
            <ac:graphicFrameMk id="16" creationId="{90DBE56F-8EA4-43AA-8D4E-997137382ECA}"/>
          </ac:graphicFrameMkLst>
        </pc:graphicFrameChg>
        <pc:graphicFrameChg chg="del">
          <ac:chgData name="Karen Lander" userId="d0b4218be8cfa7f9" providerId="LiveId" clId="{205A2A00-DC11-4EFF-A02A-2EE9062522DE}" dt="2020-09-17T10:14:18.684" v="896" actId="478"/>
          <ac:graphicFrameMkLst>
            <pc:docMk/>
            <pc:sldMk cId="757696306" sldId="551"/>
            <ac:graphicFrameMk id="17" creationId="{AFE81C86-4B29-4571-8D27-9FC6AF4538DB}"/>
          </ac:graphicFrameMkLst>
        </pc:graphicFrameChg>
      </pc:sldChg>
      <pc:sldChg chg="delSp modSp add mod ord delAnim">
        <pc:chgData name="Karen Lander" userId="d0b4218be8cfa7f9" providerId="LiveId" clId="{205A2A00-DC11-4EFF-A02A-2EE9062522DE}" dt="2020-09-17T10:28:57.518" v="1473" actId="207"/>
        <pc:sldMkLst>
          <pc:docMk/>
          <pc:sldMk cId="3358100635" sldId="552"/>
        </pc:sldMkLst>
        <pc:spChg chg="mod">
          <ac:chgData name="Karen Lander" userId="d0b4218be8cfa7f9" providerId="LiveId" clId="{205A2A00-DC11-4EFF-A02A-2EE9062522DE}" dt="2020-09-17T10:18:41.535" v="1261" actId="20577"/>
          <ac:spMkLst>
            <pc:docMk/>
            <pc:sldMk cId="3358100635" sldId="552"/>
            <ac:spMk id="5" creationId="{AE5C97B2-9044-4AE1-A86D-29368D771715}"/>
          </ac:spMkLst>
        </pc:spChg>
        <pc:spChg chg="mod">
          <ac:chgData name="Karen Lander" userId="d0b4218be8cfa7f9" providerId="LiveId" clId="{205A2A00-DC11-4EFF-A02A-2EE9062522DE}" dt="2020-09-17T10:28:47.576" v="1469" actId="207"/>
          <ac:spMkLst>
            <pc:docMk/>
            <pc:sldMk cId="3358100635" sldId="552"/>
            <ac:spMk id="6" creationId="{255CC6CF-22E1-4332-85B7-DB9DA1B0733E}"/>
          </ac:spMkLst>
        </pc:spChg>
        <pc:spChg chg="mod">
          <ac:chgData name="Karen Lander" userId="d0b4218be8cfa7f9" providerId="LiveId" clId="{205A2A00-DC11-4EFF-A02A-2EE9062522DE}" dt="2020-09-17T10:28:50.048" v="1470" actId="207"/>
          <ac:spMkLst>
            <pc:docMk/>
            <pc:sldMk cId="3358100635" sldId="552"/>
            <ac:spMk id="8" creationId="{94BBD718-49FE-4135-8BBB-939015FBCC16}"/>
          </ac:spMkLst>
        </pc:spChg>
        <pc:spChg chg="mod">
          <ac:chgData name="Karen Lander" userId="d0b4218be8cfa7f9" providerId="LiveId" clId="{205A2A00-DC11-4EFF-A02A-2EE9062522DE}" dt="2020-09-17T10:28:52.341" v="1471" actId="207"/>
          <ac:spMkLst>
            <pc:docMk/>
            <pc:sldMk cId="3358100635" sldId="552"/>
            <ac:spMk id="10" creationId="{FE2EF0FF-B291-4090-951C-88D5E19411A9}"/>
          </ac:spMkLst>
        </pc:spChg>
        <pc:spChg chg="mod">
          <ac:chgData name="Karen Lander" userId="d0b4218be8cfa7f9" providerId="LiveId" clId="{205A2A00-DC11-4EFF-A02A-2EE9062522DE}" dt="2020-09-17T10:28:57.518" v="1473" actId="207"/>
          <ac:spMkLst>
            <pc:docMk/>
            <pc:sldMk cId="3358100635" sldId="552"/>
            <ac:spMk id="12" creationId="{123037FA-70FB-4ECE-A631-C79B3BC5F91C}"/>
          </ac:spMkLst>
        </pc:spChg>
        <pc:spChg chg="mod">
          <ac:chgData name="Karen Lander" userId="d0b4218be8cfa7f9" providerId="LiveId" clId="{205A2A00-DC11-4EFF-A02A-2EE9062522DE}" dt="2020-09-17T10:28:54.884" v="1472" actId="207"/>
          <ac:spMkLst>
            <pc:docMk/>
            <pc:sldMk cId="3358100635" sldId="552"/>
            <ac:spMk id="14" creationId="{3C152704-AE3D-4FD6-90A0-2C9249082AB0}"/>
          </ac:spMkLst>
        </pc:spChg>
        <pc:spChg chg="del">
          <ac:chgData name="Karen Lander" userId="d0b4218be8cfa7f9" providerId="LiveId" clId="{205A2A00-DC11-4EFF-A02A-2EE9062522DE}" dt="2020-09-17T10:20:30.735" v="1302" actId="478"/>
          <ac:spMkLst>
            <pc:docMk/>
            <pc:sldMk cId="3358100635" sldId="552"/>
            <ac:spMk id="16" creationId="{604C67D1-7C04-4563-8177-B7110CA9281F}"/>
          </ac:spMkLst>
        </pc:spChg>
      </pc:sldChg>
      <pc:sldChg chg="new del">
        <pc:chgData name="Karen Lander" userId="d0b4218be8cfa7f9" providerId="LiveId" clId="{205A2A00-DC11-4EFF-A02A-2EE9062522DE}" dt="2020-09-17T10:29:12.681" v="1478" actId="47"/>
        <pc:sldMkLst>
          <pc:docMk/>
          <pc:sldMk cId="3807201085" sldId="553"/>
        </pc:sldMkLst>
      </pc:sldChg>
      <pc:sldChg chg="modSp add mod modAnim">
        <pc:chgData name="Karen Lander" userId="d0b4218be8cfa7f9" providerId="LiveId" clId="{205A2A00-DC11-4EFF-A02A-2EE9062522DE}" dt="2020-09-17T10:33:40.033" v="1528" actId="1076"/>
        <pc:sldMkLst>
          <pc:docMk/>
          <pc:sldMk cId="4187599691" sldId="554"/>
        </pc:sldMkLst>
        <pc:spChg chg="mod">
          <ac:chgData name="Karen Lander" userId="d0b4218be8cfa7f9" providerId="LiveId" clId="{205A2A00-DC11-4EFF-A02A-2EE9062522DE}" dt="2020-09-17T10:29:07.386" v="1476" actId="207"/>
          <ac:spMkLst>
            <pc:docMk/>
            <pc:sldMk cId="4187599691" sldId="554"/>
            <ac:spMk id="3" creationId="{A9D219F6-C842-436A-B40D-2634FC391BC0}"/>
          </ac:spMkLst>
        </pc:spChg>
        <pc:spChg chg="mod">
          <ac:chgData name="Karen Lander" userId="d0b4218be8cfa7f9" providerId="LiveId" clId="{205A2A00-DC11-4EFF-A02A-2EE9062522DE}" dt="2020-09-17T10:33:32.354" v="1526" actId="207"/>
          <ac:spMkLst>
            <pc:docMk/>
            <pc:sldMk cId="4187599691" sldId="554"/>
            <ac:spMk id="6" creationId="{F873DAB6-B7AA-4165-91E4-5CB20D5F41CF}"/>
          </ac:spMkLst>
        </pc:spChg>
        <pc:spChg chg="mod">
          <ac:chgData name="Karen Lander" userId="d0b4218be8cfa7f9" providerId="LiveId" clId="{205A2A00-DC11-4EFF-A02A-2EE9062522DE}" dt="2020-09-17T10:33:40.033" v="1528" actId="1076"/>
          <ac:spMkLst>
            <pc:docMk/>
            <pc:sldMk cId="4187599691" sldId="554"/>
            <ac:spMk id="7" creationId="{5DD17021-BDBC-4AD3-A493-0648F251EE17}"/>
          </ac:spMkLst>
        </pc:spChg>
        <pc:spChg chg="mod">
          <ac:chgData name="Karen Lander" userId="d0b4218be8cfa7f9" providerId="LiveId" clId="{205A2A00-DC11-4EFF-A02A-2EE9062522DE}" dt="2020-09-17T10:22:26.172" v="1375" actId="255"/>
          <ac:spMkLst>
            <pc:docMk/>
            <pc:sldMk cId="4187599691" sldId="554"/>
            <ac:spMk id="8" creationId="{69F9D9B6-BA00-476C-AB21-A36D9E4D25D0}"/>
          </ac:spMkLst>
        </pc:spChg>
        <pc:spChg chg="mod">
          <ac:chgData name="Karen Lander" userId="d0b4218be8cfa7f9" providerId="LiveId" clId="{205A2A00-DC11-4EFF-A02A-2EE9062522DE}" dt="2020-09-17T10:23:01.223" v="1385" actId="255"/>
          <ac:spMkLst>
            <pc:docMk/>
            <pc:sldMk cId="4187599691" sldId="554"/>
            <ac:spMk id="9" creationId="{41F547E5-42FD-41EF-8067-D6427AB41F84}"/>
          </ac:spMkLst>
        </pc:spChg>
        <pc:spChg chg="mod">
          <ac:chgData name="Karen Lander" userId="d0b4218be8cfa7f9" providerId="LiveId" clId="{205A2A00-DC11-4EFF-A02A-2EE9062522DE}" dt="2020-09-17T10:23:16.748" v="1397" actId="14100"/>
          <ac:spMkLst>
            <pc:docMk/>
            <pc:sldMk cId="4187599691" sldId="554"/>
            <ac:spMk id="12" creationId="{D6FD225F-1D59-4471-862E-31F0176AD59B}"/>
          </ac:spMkLst>
        </pc:spChg>
        <pc:spChg chg="mod">
          <ac:chgData name="Karen Lander" userId="d0b4218be8cfa7f9" providerId="LiveId" clId="{205A2A00-DC11-4EFF-A02A-2EE9062522DE}" dt="2020-09-17T10:22:09.742" v="1363" actId="255"/>
          <ac:spMkLst>
            <pc:docMk/>
            <pc:sldMk cId="4187599691" sldId="554"/>
            <ac:spMk id="17" creationId="{ADC42912-5BFC-42E1-A53B-1C44682493F4}"/>
          </ac:spMkLst>
        </pc:spChg>
        <pc:spChg chg="mod">
          <ac:chgData name="Karen Lander" userId="d0b4218be8cfa7f9" providerId="LiveId" clId="{205A2A00-DC11-4EFF-A02A-2EE9062522DE}" dt="2020-09-17T10:23:55.554" v="1410" actId="255"/>
          <ac:spMkLst>
            <pc:docMk/>
            <pc:sldMk cId="4187599691" sldId="554"/>
            <ac:spMk id="27" creationId="{1B60A45F-A5A9-4D91-B211-B4BACFBBA2E3}"/>
          </ac:spMkLst>
        </pc:spChg>
        <pc:spChg chg="mod">
          <ac:chgData name="Karen Lander" userId="d0b4218be8cfa7f9" providerId="LiveId" clId="{205A2A00-DC11-4EFF-A02A-2EE9062522DE}" dt="2020-09-17T10:24:14.153" v="1421" actId="255"/>
          <ac:spMkLst>
            <pc:docMk/>
            <pc:sldMk cId="4187599691" sldId="554"/>
            <ac:spMk id="28" creationId="{B0B30F50-3C89-4776-837A-8AF882A6E7CE}"/>
          </ac:spMkLst>
        </pc:spChg>
        <pc:spChg chg="mod">
          <ac:chgData name="Karen Lander" userId="d0b4218be8cfa7f9" providerId="LiveId" clId="{205A2A00-DC11-4EFF-A02A-2EE9062522DE}" dt="2020-09-17T10:24:43.953" v="1433" actId="14100"/>
          <ac:spMkLst>
            <pc:docMk/>
            <pc:sldMk cId="4187599691" sldId="554"/>
            <ac:spMk id="29" creationId="{451E2917-FA2F-4D1C-88D1-803B842D0FBE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B488DB-9C81-41C8-AD36-26F3938BE67A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76895D-BF6D-4288-B64A-A3B9FBDCB6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2417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3F5FFFCE-C207-2846-8718-D75C344C8C89}"/>
              </a:ext>
            </a:extLst>
          </p:cNvPr>
          <p:cNvSpPr/>
          <p:nvPr/>
        </p:nvSpPr>
        <p:spPr>
          <a:xfrm>
            <a:off x="1523999" y="4809505"/>
            <a:ext cx="9144000" cy="1428689"/>
          </a:xfrm>
          <a:prstGeom prst="rect">
            <a:avLst/>
          </a:prstGeom>
          <a:solidFill>
            <a:srgbClr val="FFFFFF">
              <a:alpha val="9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32C481A8-D80A-304F-BD4D-4ACD9B3D8E7E}"/>
              </a:ext>
            </a:extLst>
          </p:cNvPr>
          <p:cNvSpPr/>
          <p:nvPr/>
        </p:nvSpPr>
        <p:spPr>
          <a:xfrm>
            <a:off x="3465322" y="2902739"/>
            <a:ext cx="5261355" cy="79564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999" y="4809506"/>
            <a:ext cx="9144000" cy="1428689"/>
          </a:xfrm>
        </p:spPr>
        <p:txBody>
          <a:bodyPr anchor="ctr"/>
          <a:lstStyle>
            <a:lvl1pPr marL="0" indent="0" algn="ctr">
              <a:lnSpc>
                <a:spcPct val="150000"/>
              </a:lnSpc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8310848-5352-7949-AABA-914363C424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849" y="1261687"/>
            <a:ext cx="6210300" cy="1079500"/>
          </a:xfrm>
          <a:prstGeom prst="rect">
            <a:avLst/>
          </a:prstGeom>
        </p:spPr>
      </p:pic>
      <p:sp>
        <p:nvSpPr>
          <p:cNvPr id="14" name="Text Placeholder 13">
            <a:extLst>
              <a:ext uri="{FF2B5EF4-FFF2-40B4-BE49-F238E27FC236}">
                <a16:creationId xmlns:a16="http://schemas.microsoft.com/office/drawing/2014/main" xmlns="" id="{B2F3C88D-BF6E-6D4C-9A25-CACB03AA208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71061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A1D45BA0-7B16-364F-96FA-7CCD74809633}"/>
              </a:ext>
            </a:extLst>
          </p:cNvPr>
          <p:cNvSpPr txBox="1"/>
          <p:nvPr/>
        </p:nvSpPr>
        <p:spPr>
          <a:xfrm>
            <a:off x="4038600" y="3115896"/>
            <a:ext cx="932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Stage:</a:t>
            </a:r>
          </a:p>
        </p:txBody>
      </p:sp>
      <p:sp>
        <p:nvSpPr>
          <p:cNvPr id="16" name="Text Placeholder 13">
            <a:extLst>
              <a:ext uri="{FF2B5EF4-FFF2-40B4-BE49-F238E27FC236}">
                <a16:creationId xmlns:a16="http://schemas.microsoft.com/office/drawing/2014/main" xmlns="" id="{204E8ED3-ED92-2F44-AA0C-C3500973984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047550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543EE4B3-C0E4-AE42-921D-72A75F2D0332}"/>
              </a:ext>
            </a:extLst>
          </p:cNvPr>
          <p:cNvSpPr txBox="1"/>
          <p:nvPr/>
        </p:nvSpPr>
        <p:spPr>
          <a:xfrm>
            <a:off x="6285633" y="3115896"/>
            <a:ext cx="761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List:</a:t>
            </a:r>
          </a:p>
        </p:txBody>
      </p:sp>
    </p:spTree>
    <p:extLst>
      <p:ext uri="{BB962C8B-B14F-4D97-AF65-F5344CB8AC3E}">
        <p14:creationId xmlns:p14="http://schemas.microsoft.com/office/powerpoint/2010/main" val="38484721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PAG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3F5FFFCE-C207-2846-8718-D75C344C8C89}"/>
              </a:ext>
            </a:extLst>
          </p:cNvPr>
          <p:cNvSpPr/>
          <p:nvPr/>
        </p:nvSpPr>
        <p:spPr>
          <a:xfrm>
            <a:off x="1920237" y="4463191"/>
            <a:ext cx="8351521" cy="1775004"/>
          </a:xfrm>
          <a:prstGeom prst="rect">
            <a:avLst/>
          </a:prstGeom>
          <a:solidFill>
            <a:srgbClr val="FFFFFF">
              <a:alpha val="9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32C481A8-D80A-304F-BD4D-4ACD9B3D8E7E}"/>
              </a:ext>
            </a:extLst>
          </p:cNvPr>
          <p:cNvSpPr/>
          <p:nvPr/>
        </p:nvSpPr>
        <p:spPr>
          <a:xfrm>
            <a:off x="3465321" y="3460974"/>
            <a:ext cx="5261355" cy="79564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0237" y="4463190"/>
            <a:ext cx="8351521" cy="1775005"/>
          </a:xfrm>
        </p:spPr>
        <p:txBody>
          <a:bodyPr anchor="ctr">
            <a:normAutofit/>
          </a:bodyPr>
          <a:lstStyle>
            <a:lvl1pPr marL="0" indent="0" algn="ctr">
              <a:lnSpc>
                <a:spcPct val="150000"/>
              </a:lnSpc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8310848-5352-7949-AABA-914363C424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849" y="619805"/>
            <a:ext cx="6210300" cy="10795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61636922-2142-5343-81C5-B0A591AF4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20238" y="1928841"/>
            <a:ext cx="8351520" cy="1325563"/>
          </a:xfrm>
          <a:solidFill>
            <a:srgbClr val="FFFFFF">
              <a:alpha val="89804"/>
            </a:srgbClr>
          </a:solidFill>
        </p:spPr>
        <p:txBody>
          <a:bodyPr>
            <a:normAutofit/>
          </a:bodyPr>
          <a:lstStyle>
            <a:lvl1pPr algn="ctr">
              <a:defRPr sz="2800">
                <a:latin typeface="OpenDyslexicAlta" pitchFamily="2" charset="77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xmlns="" id="{A60EA2B2-10BF-884E-8762-10B8C76B381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463925" y="3460750"/>
            <a:ext cx="5243513" cy="80645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latin typeface="Muli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2902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xmlns="" id="{D22C0101-D23A-5C4E-A28F-EEE925C2BAFE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xmlns="" id="{5BA0AB86-75A7-554E-9835-D9E30F3233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0364615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xmlns="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xmlns="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xmlns="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xmlns="" id="{9C5803DD-6F71-4F43-8676-686F6A0B91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6456760"/>
              </p:ext>
            </p:extLst>
          </p:nvPr>
        </p:nvGraphicFramePr>
        <p:xfrm>
          <a:off x="508000" y="1550668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xmlns="" val="4129481148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2234636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5884419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310354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598218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0416386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58215169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280867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9618164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8796945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737848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659827967"/>
                  </a:ext>
                </a:extLst>
              </a:tr>
            </a:tbl>
          </a:graphicData>
        </a:graphic>
      </p:graphicFrame>
      <p:sp>
        <p:nvSpPr>
          <p:cNvPr id="16" name="Text Placeholder 15">
            <a:extLst>
              <a:ext uri="{FF2B5EF4-FFF2-40B4-BE49-F238E27FC236}">
                <a16:creationId xmlns:a16="http://schemas.microsoft.com/office/drawing/2014/main" xmlns="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21" name="Content Placeholder 20">
            <a:extLst>
              <a:ext uri="{FF2B5EF4-FFF2-40B4-BE49-F238E27FC236}">
                <a16:creationId xmlns:a16="http://schemas.microsoft.com/office/drawing/2014/main" xmlns="" id="{DDF07794-DDE5-1748-AA98-177CF77DDF88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425190" y="1354611"/>
            <a:ext cx="8382000" cy="5268914"/>
          </a:xfrm>
        </p:spPr>
        <p:txBody>
          <a:bodyPr>
            <a:normAutofit/>
          </a:bodyPr>
          <a:lstStyle>
            <a:lvl1pPr>
              <a:defRPr lang="en-GB" sz="1800" b="0" i="0" kern="1200" dirty="0">
                <a:solidFill>
                  <a:prstClr val="black"/>
                </a:solidFill>
                <a:latin typeface="OpenDyslexicAlta" pitchFamily="2" charset="77"/>
                <a:ea typeface="OpenDyslexicAlta" pitchFamily="2" charset="77"/>
                <a:cs typeface="OpenDyslexicAlta" pitchFamily="2" charset="77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Click to edit Master text styles</a:t>
            </a:r>
          </a:p>
          <a:p>
            <a:pPr marL="0" lvl="1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Second level</a:t>
            </a:r>
          </a:p>
          <a:p>
            <a:pPr marL="0" lvl="2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Third level</a:t>
            </a:r>
          </a:p>
          <a:p>
            <a:pPr marL="0" lvl="3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Fourth level</a:t>
            </a:r>
          </a:p>
          <a:p>
            <a:pPr marL="0" lvl="4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Fifth level</a:t>
            </a:r>
            <a:endParaRPr lang="en-GB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1DD0F53D-1FF4-844C-9CFA-9D8546D499B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3864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ok cover write che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7633CE64-A964-3E46-A3DD-F645847941CD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xmlns="" id="{EDA57134-93E0-C141-B390-3DFCA82BCCD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2122097"/>
              </p:ext>
            </p:extLst>
          </p:nvPr>
        </p:nvGraphicFramePr>
        <p:xfrm>
          <a:off x="508000" y="1600196"/>
          <a:ext cx="1115060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xmlns="" id="{5BA0AB86-75A7-554E-9835-D9E30F3233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7984592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xmlns="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xmlns="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xmlns="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xmlns="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60B6E23-2996-D04A-9DCA-7750F487B58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3797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2CA7A3E8-3E3C-9545-B15C-D2AF00F7E362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780813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49137CCF-D866-694A-979D-58389EC37E2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4997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Questio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4403F0EC-BACB-B74E-A7F5-23CAB3DFDA3B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431925"/>
            <a:ext cx="10515600" cy="1325563"/>
          </a:xfrm>
        </p:spPr>
        <p:txBody>
          <a:bodyPr/>
          <a:lstStyle>
            <a:lvl1pPr algn="ctr">
              <a:defRPr>
                <a:latin typeface="OpenDyslexicAlta" pitchFamily="2" charset="77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3520441"/>
            <a:ext cx="10515600" cy="2656522"/>
          </a:xfrm>
        </p:spPr>
        <p:txBody>
          <a:bodyPr>
            <a:normAutofit/>
          </a:bodyPr>
          <a:lstStyle>
            <a:lvl1pPr marL="0" indent="0">
              <a:buNone/>
              <a:defRPr sz="4200">
                <a:solidFill>
                  <a:srgbClr val="0070C0"/>
                </a:solidFill>
              </a:defRPr>
            </a:lvl1pPr>
            <a:lvl2pPr>
              <a:defRPr>
                <a:solidFill>
                  <a:srgbClr val="0070C0"/>
                </a:solidFill>
              </a:defRPr>
            </a:lvl2pPr>
            <a:lvl3pPr>
              <a:defRPr>
                <a:solidFill>
                  <a:srgbClr val="0070C0"/>
                </a:solidFill>
              </a:defRPr>
            </a:lvl3pPr>
            <a:lvl4pPr>
              <a:defRPr>
                <a:solidFill>
                  <a:srgbClr val="0070C0"/>
                </a:solidFill>
              </a:defRPr>
            </a:lvl4pPr>
            <a:lvl5pPr>
              <a:defRPr>
                <a:solidFill>
                  <a:srgbClr val="0070C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250FF983-7FE9-084E-894E-ADB137A670D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4757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0546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75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5516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1533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8876AC97-D2AC-5544-AC75-48772668E9AE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E9010007-88C8-0445-A2E0-E6CF50F7D66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7820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_no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8876AC97-D2AC-5544-AC75-48772668E9AE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3506643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46155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50555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75210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9836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8616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tx1"/>
          </a:solidFill>
          <a:latin typeface="Muli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:a16="http://schemas.microsoft.com/office/drawing/2014/main" xmlns="" id="{CF759675-38B2-4977-A27C-5F3671F58A0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latin typeface="Muli"/>
              </a:rPr>
              <a:t>National Curriculum Teaching Point:</a:t>
            </a:r>
          </a:p>
          <a:p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Formation of nouns using a range of prefixes [for example super-, anti-, auto-]</a:t>
            </a:r>
            <a:endParaRPr lang="en-GB" sz="1800" dirty="0">
              <a:solidFill>
                <a:srgbClr val="333333"/>
              </a:solidFill>
              <a:effectLst/>
              <a:latin typeface="Muli" panose="020B0604020202020204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xmlns="" id="{E359256C-0C26-462B-A90F-FCF857D631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>
                <a:effectLst/>
                <a:latin typeface="Muli"/>
                <a:ea typeface="Calibri" panose="020F0502020204030204" pitchFamily="34" charset="0"/>
                <a:cs typeface="Times New Roman" panose="02020603050405020304" pitchFamily="18" charset="0"/>
              </a:rPr>
              <a:t>What are prefixes?</a:t>
            </a:r>
            <a:r>
              <a:rPr lang="en-GB" dirty="0">
                <a:effectLst/>
                <a:latin typeface="Muli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GB" dirty="0">
                <a:effectLst/>
                <a:latin typeface="Muli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dirty="0">
              <a:effectLst/>
              <a:latin typeface="Muli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78AF47F-8F1B-4754-9653-66436CCE851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dirty="0"/>
              <a:t>Stage 3 Word 1.2</a:t>
            </a:r>
          </a:p>
        </p:txBody>
      </p:sp>
    </p:spTree>
    <p:extLst>
      <p:ext uri="{BB962C8B-B14F-4D97-AF65-F5344CB8AC3E}">
        <p14:creationId xmlns:p14="http://schemas.microsoft.com/office/powerpoint/2010/main" val="2403596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91CADD10-EC04-4319-A561-7EA6E3117825}"/>
              </a:ext>
            </a:extLst>
          </p:cNvPr>
          <p:cNvSpPr/>
          <p:nvPr/>
        </p:nvSpPr>
        <p:spPr>
          <a:xfrm>
            <a:off x="1564640" y="601381"/>
            <a:ext cx="8737599" cy="2040219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94749DA-19CE-4CAD-A2E5-3AF4A6C47257}"/>
              </a:ext>
            </a:extLst>
          </p:cNvPr>
          <p:cNvSpPr txBox="1"/>
          <p:nvPr/>
        </p:nvSpPr>
        <p:spPr>
          <a:xfrm>
            <a:off x="1889760" y="755973"/>
            <a:ext cx="81483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OpenDyslexicAlta" pitchFamily="2" charset="77"/>
              </a:rPr>
              <a:t>A prefix is letters added at the beginning of a root word, which changes its meaning</a:t>
            </a:r>
            <a:r>
              <a:rPr lang="en-GB" sz="36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algn="ctr"/>
            <a:endParaRPr lang="en-GB" sz="3600" dirty="0">
              <a:solidFill>
                <a:srgbClr val="222222"/>
              </a:solidFill>
              <a:latin typeface="OpenDyslexicAlta" panose="00000500000000000000" pitchFamily="50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9B2B2F39-E475-459C-A44A-6E5267EF617C}"/>
              </a:ext>
            </a:extLst>
          </p:cNvPr>
          <p:cNvSpPr/>
          <p:nvPr/>
        </p:nvSpPr>
        <p:spPr>
          <a:xfrm>
            <a:off x="719262" y="3139381"/>
            <a:ext cx="2857058" cy="11481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OpenDyslexicAlta" panose="00000500000000000000" pitchFamily="50" charset="0"/>
              </a:rPr>
              <a:t>happy</a:t>
            </a:r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xmlns="" id="{118DB049-9E55-4F48-9AC0-24FFF10B1C7D}"/>
              </a:ext>
            </a:extLst>
          </p:cNvPr>
          <p:cNvSpPr/>
          <p:nvPr/>
        </p:nvSpPr>
        <p:spPr>
          <a:xfrm>
            <a:off x="4692395" y="3139381"/>
            <a:ext cx="2643125" cy="816386"/>
          </a:xfrm>
          <a:prstGeom prst="rightArrow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7DB95515-D75E-453C-BBA1-A939A54F4C4D}"/>
              </a:ext>
            </a:extLst>
          </p:cNvPr>
          <p:cNvSpPr/>
          <p:nvPr/>
        </p:nvSpPr>
        <p:spPr>
          <a:xfrm>
            <a:off x="8079298" y="3093661"/>
            <a:ext cx="2857058" cy="11481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rgbClr val="FF0000"/>
                </a:solidFill>
                <a:latin typeface="OpenDyslexicAlta" panose="00000500000000000000" pitchFamily="50" charset="0"/>
              </a:rPr>
              <a:t>un</a:t>
            </a:r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happy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xmlns="" id="{0BD47272-BF9E-4F35-B28E-D15E6788DE54}"/>
              </a:ext>
            </a:extLst>
          </p:cNvPr>
          <p:cNvSpPr/>
          <p:nvPr/>
        </p:nvSpPr>
        <p:spPr>
          <a:xfrm>
            <a:off x="719262" y="4743546"/>
            <a:ext cx="2857058" cy="11481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OpenDyslexicAlta" panose="00000500000000000000" pitchFamily="50" charset="0"/>
              </a:rPr>
              <a:t>man</a:t>
            </a:r>
          </a:p>
        </p:txBody>
      </p:sp>
      <p:sp>
        <p:nvSpPr>
          <p:cNvPr id="14" name="Arrow: Right 13">
            <a:extLst>
              <a:ext uri="{FF2B5EF4-FFF2-40B4-BE49-F238E27FC236}">
                <a16:creationId xmlns:a16="http://schemas.microsoft.com/office/drawing/2014/main" xmlns="" id="{664E1725-66DF-472E-93A2-F16A234E0353}"/>
              </a:ext>
            </a:extLst>
          </p:cNvPr>
          <p:cNvSpPr/>
          <p:nvPr/>
        </p:nvSpPr>
        <p:spPr>
          <a:xfrm>
            <a:off x="4692395" y="4743546"/>
            <a:ext cx="2643125" cy="816386"/>
          </a:xfrm>
          <a:prstGeom prst="rightArrow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xmlns="" id="{6B84A393-3EA9-4705-BE97-402F6467395A}"/>
              </a:ext>
            </a:extLst>
          </p:cNvPr>
          <p:cNvSpPr/>
          <p:nvPr/>
        </p:nvSpPr>
        <p:spPr>
          <a:xfrm>
            <a:off x="8079298" y="4697826"/>
            <a:ext cx="2857058" cy="11481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OpenDyslexicAlta" panose="00000500000000000000" pitchFamily="50" charset="0"/>
              </a:rPr>
              <a:t>super</a:t>
            </a:r>
            <a:r>
              <a:rPr lang="en-GB" sz="3600" dirty="0">
                <a:solidFill>
                  <a:schemeClr val="tx1"/>
                </a:solidFill>
                <a:latin typeface="OpenDyslexicAlta" panose="00000500000000000000" pitchFamily="50" charset="0"/>
              </a:rPr>
              <a:t>man</a:t>
            </a:r>
          </a:p>
        </p:txBody>
      </p:sp>
    </p:spTree>
    <p:extLst>
      <p:ext uri="{BB962C8B-B14F-4D97-AF65-F5344CB8AC3E}">
        <p14:creationId xmlns:p14="http://schemas.microsoft.com/office/powerpoint/2010/main" val="1398069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3" grpId="0" animBg="1"/>
      <p:bldP spid="14" grpId="0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Table 17">
            <a:extLst>
              <a:ext uri="{FF2B5EF4-FFF2-40B4-BE49-F238E27FC236}">
                <a16:creationId xmlns:a16="http://schemas.microsoft.com/office/drawing/2014/main" xmlns="" id="{AFE81C86-4B29-4571-8D27-9FC6AF4538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2454234"/>
              </p:ext>
            </p:extLst>
          </p:nvPr>
        </p:nvGraphicFramePr>
        <p:xfrm>
          <a:off x="1178560" y="3078480"/>
          <a:ext cx="10119360" cy="22860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529840">
                  <a:extLst>
                    <a:ext uri="{9D8B030D-6E8A-4147-A177-3AD203B41FA5}">
                      <a16:colId xmlns:a16="http://schemas.microsoft.com/office/drawing/2014/main" xmlns="" val="4246723463"/>
                    </a:ext>
                  </a:extLst>
                </a:gridCol>
                <a:gridCol w="2529840">
                  <a:extLst>
                    <a:ext uri="{9D8B030D-6E8A-4147-A177-3AD203B41FA5}">
                      <a16:colId xmlns:a16="http://schemas.microsoft.com/office/drawing/2014/main" xmlns="" val="2443992849"/>
                    </a:ext>
                  </a:extLst>
                </a:gridCol>
                <a:gridCol w="2529840">
                  <a:extLst>
                    <a:ext uri="{9D8B030D-6E8A-4147-A177-3AD203B41FA5}">
                      <a16:colId xmlns:a16="http://schemas.microsoft.com/office/drawing/2014/main" xmlns="" val="996300652"/>
                    </a:ext>
                  </a:extLst>
                </a:gridCol>
                <a:gridCol w="2529840">
                  <a:extLst>
                    <a:ext uri="{9D8B030D-6E8A-4147-A177-3AD203B41FA5}">
                      <a16:colId xmlns:a16="http://schemas.microsoft.com/office/drawing/2014/main" xmlns="" val="1968439650"/>
                    </a:ext>
                  </a:extLst>
                </a:gridCol>
              </a:tblGrid>
              <a:tr h="40741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latin typeface="OpenDyslexicAlta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84945885"/>
                  </a:ext>
                </a:extLst>
              </a:tr>
              <a:tr h="407416">
                <a:tc>
                  <a:txBody>
                    <a:bodyPr/>
                    <a:lstStyle/>
                    <a:p>
                      <a:r>
                        <a:rPr lang="en-GB" sz="2400" dirty="0"/>
                        <a:t>unavailable</a:t>
                      </a:r>
                      <a:endParaRPr lang="en-GB" sz="2400" dirty="0">
                        <a:latin typeface="OpenDyslexicAlta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antibacterial</a:t>
                      </a:r>
                      <a:endParaRPr lang="en-GB" sz="2400" dirty="0">
                        <a:latin typeface="OpenDyslexicAlta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supermarket</a:t>
                      </a:r>
                      <a:endParaRPr lang="en-GB" sz="2400" dirty="0">
                        <a:latin typeface="OpenDyslexicAlta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automatic</a:t>
                      </a:r>
                      <a:endParaRPr lang="en-GB" sz="2400" dirty="0">
                        <a:latin typeface="OpenDyslexicAlta" panose="00000500000000000000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90065815"/>
                  </a:ext>
                </a:extLst>
              </a:tr>
              <a:tr h="407416">
                <a:tc>
                  <a:txBody>
                    <a:bodyPr/>
                    <a:lstStyle/>
                    <a:p>
                      <a:r>
                        <a:rPr lang="en-GB" sz="2400" dirty="0"/>
                        <a:t>unanswered</a:t>
                      </a:r>
                      <a:endParaRPr lang="en-GB" sz="2400" dirty="0">
                        <a:latin typeface="OpenDyslexicAlta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anticlockwise</a:t>
                      </a:r>
                      <a:endParaRPr lang="en-GB" sz="2400" dirty="0">
                        <a:latin typeface="OpenDyslexicAlta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supersonic</a:t>
                      </a:r>
                      <a:endParaRPr lang="en-GB" sz="2400" dirty="0">
                        <a:latin typeface="OpenDyslexicAlta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autobiography</a:t>
                      </a:r>
                      <a:endParaRPr lang="en-GB" sz="2400" dirty="0">
                        <a:latin typeface="OpenDyslexicAlta" panose="00000500000000000000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83151291"/>
                  </a:ext>
                </a:extLst>
              </a:tr>
              <a:tr h="407416">
                <a:tc>
                  <a:txBody>
                    <a:bodyPr/>
                    <a:lstStyle/>
                    <a:p>
                      <a:r>
                        <a:rPr lang="en-GB" sz="2400" dirty="0"/>
                        <a:t>uncommon</a:t>
                      </a:r>
                      <a:endParaRPr lang="en-GB" sz="2400" dirty="0">
                        <a:latin typeface="OpenDyslexicAlta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antifreeze</a:t>
                      </a:r>
                      <a:endParaRPr lang="en-GB" sz="2400" dirty="0">
                        <a:latin typeface="OpenDyslexicAlta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superhuman</a:t>
                      </a:r>
                      <a:endParaRPr lang="en-GB" sz="2400" dirty="0">
                        <a:latin typeface="OpenDyslexicAlta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autograph</a:t>
                      </a:r>
                      <a:endParaRPr lang="en-GB" sz="2400" dirty="0">
                        <a:latin typeface="OpenDyslexicAlta" panose="00000500000000000000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30252751"/>
                  </a:ext>
                </a:extLst>
              </a:tr>
              <a:tr h="407416">
                <a:tc>
                  <a:txBody>
                    <a:bodyPr/>
                    <a:lstStyle/>
                    <a:p>
                      <a:r>
                        <a:rPr lang="en-GB" sz="2400" dirty="0"/>
                        <a:t>unusual</a:t>
                      </a:r>
                      <a:endParaRPr lang="en-GB" sz="2400" dirty="0">
                        <a:latin typeface="OpenDyslexicAlta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antisocial</a:t>
                      </a:r>
                      <a:endParaRPr lang="en-GB" sz="2400" dirty="0">
                        <a:latin typeface="OpenDyslexicAlta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supernatural</a:t>
                      </a:r>
                      <a:endParaRPr lang="en-GB" sz="2400" dirty="0">
                        <a:latin typeface="OpenDyslexicAlta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autofocus</a:t>
                      </a:r>
                      <a:endParaRPr lang="en-GB" sz="2400" dirty="0">
                        <a:latin typeface="OpenDyslexicAlta" panose="00000500000000000000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645478052"/>
                  </a:ext>
                </a:extLst>
              </a:tr>
            </a:tbl>
          </a:graphicData>
        </a:graphic>
      </p:graphicFrame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47BE76C4-1C37-49B2-973F-941FF79B9623}"/>
              </a:ext>
            </a:extLst>
          </p:cNvPr>
          <p:cNvSpPr/>
          <p:nvPr/>
        </p:nvSpPr>
        <p:spPr>
          <a:xfrm>
            <a:off x="1564640" y="601381"/>
            <a:ext cx="8737600" cy="1354921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13FA2E6-FBC6-4713-BDD6-4CF517D1B11D}"/>
              </a:ext>
            </a:extLst>
          </p:cNvPr>
          <p:cNvSpPr txBox="1"/>
          <p:nvPr/>
        </p:nvSpPr>
        <p:spPr>
          <a:xfrm>
            <a:off x="1889760" y="755973"/>
            <a:ext cx="8148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OpenDyslexicAlta" pitchFamily="2" charset="77"/>
              </a:rPr>
              <a:t>How many words can you make using these prefixes?</a:t>
            </a:r>
            <a:endParaRPr lang="en-GB" sz="3600" dirty="0">
              <a:latin typeface="OpenDyslexicAlta" panose="00000500000000000000" pitchFamily="50" charset="0"/>
            </a:endParaRPr>
          </a:p>
        </p:txBody>
      </p:sp>
      <p:graphicFrame>
        <p:nvGraphicFramePr>
          <p:cNvPr id="16" name="Table 7">
            <a:extLst>
              <a:ext uri="{FF2B5EF4-FFF2-40B4-BE49-F238E27FC236}">
                <a16:creationId xmlns:a16="http://schemas.microsoft.com/office/drawing/2014/main" xmlns="" id="{90DBE56F-8EA4-43AA-8D4E-997137382E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9554336"/>
              </p:ext>
            </p:extLst>
          </p:nvPr>
        </p:nvGraphicFramePr>
        <p:xfrm>
          <a:off x="1178560" y="2218266"/>
          <a:ext cx="10119360" cy="121073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529840">
                  <a:extLst>
                    <a:ext uri="{9D8B030D-6E8A-4147-A177-3AD203B41FA5}">
                      <a16:colId xmlns:a16="http://schemas.microsoft.com/office/drawing/2014/main" xmlns="" val="2588989646"/>
                    </a:ext>
                  </a:extLst>
                </a:gridCol>
                <a:gridCol w="2529840">
                  <a:extLst>
                    <a:ext uri="{9D8B030D-6E8A-4147-A177-3AD203B41FA5}">
                      <a16:colId xmlns:a16="http://schemas.microsoft.com/office/drawing/2014/main" xmlns="" val="1993013463"/>
                    </a:ext>
                  </a:extLst>
                </a:gridCol>
                <a:gridCol w="2529840">
                  <a:extLst>
                    <a:ext uri="{9D8B030D-6E8A-4147-A177-3AD203B41FA5}">
                      <a16:colId xmlns:a16="http://schemas.microsoft.com/office/drawing/2014/main" xmlns="" val="2673756880"/>
                    </a:ext>
                  </a:extLst>
                </a:gridCol>
                <a:gridCol w="2529840">
                  <a:extLst>
                    <a:ext uri="{9D8B030D-6E8A-4147-A177-3AD203B41FA5}">
                      <a16:colId xmlns:a16="http://schemas.microsoft.com/office/drawing/2014/main" xmlns="" val="4135920315"/>
                    </a:ext>
                  </a:extLst>
                </a:gridCol>
              </a:tblGrid>
              <a:tr h="1210734">
                <a:tc>
                  <a:txBody>
                    <a:bodyPr/>
                    <a:lstStyle/>
                    <a:p>
                      <a:r>
                        <a:rPr lang="en-GB" sz="4800" dirty="0">
                          <a:solidFill>
                            <a:schemeClr val="tx1"/>
                          </a:solidFill>
                        </a:rPr>
                        <a:t>un-</a:t>
                      </a:r>
                      <a:endParaRPr lang="en-GB" sz="4800" dirty="0">
                        <a:solidFill>
                          <a:schemeClr val="tx1"/>
                        </a:solidFill>
                        <a:latin typeface="OpenDyslexicAlta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800" dirty="0">
                          <a:solidFill>
                            <a:schemeClr val="tx1"/>
                          </a:solidFill>
                        </a:rPr>
                        <a:t>anti-</a:t>
                      </a:r>
                      <a:endParaRPr lang="en-GB" sz="4800" dirty="0">
                        <a:solidFill>
                          <a:schemeClr val="tx1"/>
                        </a:solidFill>
                        <a:latin typeface="OpenDyslexicAlta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800" dirty="0">
                          <a:solidFill>
                            <a:schemeClr val="tx1"/>
                          </a:solidFill>
                        </a:rPr>
                        <a:t>super-</a:t>
                      </a:r>
                      <a:endParaRPr lang="en-GB" sz="4800" dirty="0">
                        <a:solidFill>
                          <a:schemeClr val="tx1"/>
                        </a:solidFill>
                        <a:latin typeface="OpenDyslexicAlta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800" dirty="0">
                          <a:solidFill>
                            <a:schemeClr val="tx1"/>
                          </a:solidFill>
                        </a:rPr>
                        <a:t>auto-</a:t>
                      </a:r>
                      <a:endParaRPr lang="en-GB" sz="4800" dirty="0">
                        <a:solidFill>
                          <a:schemeClr val="tx1"/>
                        </a:solidFill>
                        <a:latin typeface="OpenDyslexicAlta" panose="00000500000000000000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5071409"/>
                  </a:ext>
                </a:extLst>
              </a:tr>
            </a:tbl>
          </a:graphicData>
        </a:graphic>
      </p:graphicFrame>
      <p:sp>
        <p:nvSpPr>
          <p:cNvPr id="18" name="Oval 17">
            <a:extLst>
              <a:ext uri="{FF2B5EF4-FFF2-40B4-BE49-F238E27FC236}">
                <a16:creationId xmlns:a16="http://schemas.microsoft.com/office/drawing/2014/main" xmlns="" id="{F512E23E-CEA0-4779-8816-BF0BEBC0977E}"/>
              </a:ext>
            </a:extLst>
          </p:cNvPr>
          <p:cNvSpPr/>
          <p:nvPr/>
        </p:nvSpPr>
        <p:spPr>
          <a:xfrm>
            <a:off x="3271520" y="5689600"/>
            <a:ext cx="6360160" cy="81280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anose="00000500000000000000" pitchFamily="50" charset="0"/>
              </a:rPr>
              <a:t>Are there any you thought of that aren’t on this list?</a:t>
            </a:r>
          </a:p>
        </p:txBody>
      </p:sp>
    </p:spTree>
    <p:extLst>
      <p:ext uri="{BB962C8B-B14F-4D97-AF65-F5344CB8AC3E}">
        <p14:creationId xmlns:p14="http://schemas.microsoft.com/office/powerpoint/2010/main" val="3269337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5ACD9EAD-5848-4924-965F-7DBDF886D2F7}"/>
              </a:ext>
            </a:extLst>
          </p:cNvPr>
          <p:cNvSpPr/>
          <p:nvPr/>
        </p:nvSpPr>
        <p:spPr>
          <a:xfrm>
            <a:off x="1564640" y="601381"/>
            <a:ext cx="8737599" cy="1593179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AE5C97B2-9044-4AE1-A86D-29368D771715}"/>
              </a:ext>
            </a:extLst>
          </p:cNvPr>
          <p:cNvSpPr txBox="1"/>
          <p:nvPr/>
        </p:nvSpPr>
        <p:spPr>
          <a:xfrm>
            <a:off x="1889760" y="755973"/>
            <a:ext cx="8148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OpenDyslexicAlta" pitchFamily="2" charset="77"/>
              </a:rPr>
              <a:t>What other prefixes can you think of?</a:t>
            </a:r>
            <a:endParaRPr lang="en-GB" sz="3600" dirty="0">
              <a:latin typeface="OpenDyslexicAlta" panose="00000500000000000000" pitchFamily="50" charset="0"/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xmlns="" id="{255CC6CF-22E1-4332-85B7-DB9DA1B0733E}"/>
              </a:ext>
            </a:extLst>
          </p:cNvPr>
          <p:cNvSpPr/>
          <p:nvPr/>
        </p:nvSpPr>
        <p:spPr>
          <a:xfrm>
            <a:off x="792480" y="3230880"/>
            <a:ext cx="2702560" cy="89408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OpenDyslexicAlta" panose="00000500000000000000" pitchFamily="50" charset="0"/>
              </a:rPr>
              <a:t>re-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xmlns="" id="{94BBD718-49FE-4135-8BBB-939015FBCC16}"/>
              </a:ext>
            </a:extLst>
          </p:cNvPr>
          <p:cNvSpPr/>
          <p:nvPr/>
        </p:nvSpPr>
        <p:spPr>
          <a:xfrm>
            <a:off x="4744720" y="3220720"/>
            <a:ext cx="2702560" cy="89408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OpenDyslexicAlta" panose="00000500000000000000" pitchFamily="50" charset="0"/>
              </a:rPr>
              <a:t>sub-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xmlns="" id="{FE2EF0FF-B291-4090-951C-88D5E19411A9}"/>
              </a:ext>
            </a:extLst>
          </p:cNvPr>
          <p:cNvSpPr/>
          <p:nvPr/>
        </p:nvSpPr>
        <p:spPr>
          <a:xfrm>
            <a:off x="8696960" y="3200400"/>
            <a:ext cx="2702560" cy="89408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OpenDyslexicAlta" panose="00000500000000000000" pitchFamily="50" charset="0"/>
              </a:rPr>
              <a:t>inter-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xmlns="" id="{123037FA-70FB-4ECE-A631-C79B3BC5F91C}"/>
              </a:ext>
            </a:extLst>
          </p:cNvPr>
          <p:cNvSpPr/>
          <p:nvPr/>
        </p:nvSpPr>
        <p:spPr>
          <a:xfrm>
            <a:off x="868680" y="5120640"/>
            <a:ext cx="2702560" cy="89408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OpenDyslexicAlta" panose="00000500000000000000" pitchFamily="50" charset="0"/>
              </a:rPr>
              <a:t>mis-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3C152704-AE3D-4FD6-90A0-2C9249082AB0}"/>
              </a:ext>
            </a:extLst>
          </p:cNvPr>
          <p:cNvSpPr/>
          <p:nvPr/>
        </p:nvSpPr>
        <p:spPr>
          <a:xfrm>
            <a:off x="4744720" y="5120640"/>
            <a:ext cx="2702560" cy="89408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OpenDyslexicAlta" panose="00000500000000000000" pitchFamily="50" charset="0"/>
              </a:rPr>
              <a:t>in-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xmlns="" id="{604C67D1-7C04-4563-8177-B7110CA9281F}"/>
              </a:ext>
            </a:extLst>
          </p:cNvPr>
          <p:cNvSpPr/>
          <p:nvPr/>
        </p:nvSpPr>
        <p:spPr>
          <a:xfrm>
            <a:off x="8686800" y="5059680"/>
            <a:ext cx="2702560" cy="89408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OpenDyslexicAlta" panose="00000500000000000000" pitchFamily="50" charset="0"/>
              </a:rPr>
              <a:t>dis-</a:t>
            </a:r>
          </a:p>
        </p:txBody>
      </p:sp>
    </p:spTree>
    <p:extLst>
      <p:ext uri="{BB962C8B-B14F-4D97-AF65-F5344CB8AC3E}">
        <p14:creationId xmlns:p14="http://schemas.microsoft.com/office/powerpoint/2010/main" val="1087939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0" grpId="0" animBg="1"/>
      <p:bldP spid="12" grpId="0" animBg="1"/>
      <p:bldP spid="14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91CADD10-EC04-4319-A561-7EA6E3117825}"/>
              </a:ext>
            </a:extLst>
          </p:cNvPr>
          <p:cNvSpPr/>
          <p:nvPr/>
        </p:nvSpPr>
        <p:spPr>
          <a:xfrm>
            <a:off x="1564640" y="601381"/>
            <a:ext cx="8737599" cy="2040219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94749DA-19CE-4CAD-A2E5-3AF4A6C47257}"/>
              </a:ext>
            </a:extLst>
          </p:cNvPr>
          <p:cNvSpPr txBox="1"/>
          <p:nvPr/>
        </p:nvSpPr>
        <p:spPr>
          <a:xfrm>
            <a:off x="1889760" y="755973"/>
            <a:ext cx="81483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OpenDyslexicAlta" pitchFamily="2" charset="77"/>
              </a:rPr>
              <a:t>A suffix is letters added at the end of a root word, which changes its meaning</a:t>
            </a:r>
            <a:r>
              <a:rPr lang="en-GB" sz="36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algn="ctr"/>
            <a:endParaRPr lang="en-GB" sz="3600" dirty="0">
              <a:solidFill>
                <a:srgbClr val="222222"/>
              </a:solidFill>
              <a:latin typeface="OpenDyslexicAlta" panose="00000500000000000000" pitchFamily="50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9B2B2F39-E475-459C-A44A-6E5267EF617C}"/>
              </a:ext>
            </a:extLst>
          </p:cNvPr>
          <p:cNvSpPr/>
          <p:nvPr/>
        </p:nvSpPr>
        <p:spPr>
          <a:xfrm>
            <a:off x="719262" y="3139381"/>
            <a:ext cx="2857058" cy="11481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OpenDyslexicAlta" panose="00000500000000000000" pitchFamily="50" charset="0"/>
              </a:rPr>
              <a:t>joy</a:t>
            </a:r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xmlns="" id="{118DB049-9E55-4F48-9AC0-24FFF10B1C7D}"/>
              </a:ext>
            </a:extLst>
          </p:cNvPr>
          <p:cNvSpPr/>
          <p:nvPr/>
        </p:nvSpPr>
        <p:spPr>
          <a:xfrm>
            <a:off x="4692395" y="3139381"/>
            <a:ext cx="2643125" cy="816386"/>
          </a:xfrm>
          <a:prstGeom prst="rightArrow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7DB95515-D75E-453C-BBA1-A939A54F4C4D}"/>
              </a:ext>
            </a:extLst>
          </p:cNvPr>
          <p:cNvSpPr/>
          <p:nvPr/>
        </p:nvSpPr>
        <p:spPr>
          <a:xfrm>
            <a:off x="8079298" y="3093661"/>
            <a:ext cx="2857058" cy="11481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joy</a:t>
            </a:r>
            <a:r>
              <a:rPr lang="en-GB" sz="4400" dirty="0">
                <a:solidFill>
                  <a:srgbClr val="FF0000"/>
                </a:solidFill>
                <a:latin typeface="OpenDyslexicAlta" panose="00000500000000000000" pitchFamily="50" charset="0"/>
              </a:rPr>
              <a:t>ful</a:t>
            </a:r>
            <a:endParaRPr lang="en-GB" sz="4400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xmlns="" id="{0BD47272-BF9E-4F35-B28E-D15E6788DE54}"/>
              </a:ext>
            </a:extLst>
          </p:cNvPr>
          <p:cNvSpPr/>
          <p:nvPr/>
        </p:nvSpPr>
        <p:spPr>
          <a:xfrm>
            <a:off x="719262" y="4743546"/>
            <a:ext cx="2857058" cy="11481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OpenDyslexicAlta" panose="00000500000000000000" pitchFamily="50" charset="0"/>
              </a:rPr>
              <a:t>pain</a:t>
            </a:r>
          </a:p>
        </p:txBody>
      </p:sp>
      <p:sp>
        <p:nvSpPr>
          <p:cNvPr id="14" name="Arrow: Right 13">
            <a:extLst>
              <a:ext uri="{FF2B5EF4-FFF2-40B4-BE49-F238E27FC236}">
                <a16:creationId xmlns:a16="http://schemas.microsoft.com/office/drawing/2014/main" xmlns="" id="{664E1725-66DF-472E-93A2-F16A234E0353}"/>
              </a:ext>
            </a:extLst>
          </p:cNvPr>
          <p:cNvSpPr/>
          <p:nvPr/>
        </p:nvSpPr>
        <p:spPr>
          <a:xfrm>
            <a:off x="4692395" y="4743546"/>
            <a:ext cx="2643125" cy="816386"/>
          </a:xfrm>
          <a:prstGeom prst="rightArrow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xmlns="" id="{6B84A393-3EA9-4705-BE97-402F6467395A}"/>
              </a:ext>
            </a:extLst>
          </p:cNvPr>
          <p:cNvSpPr/>
          <p:nvPr/>
        </p:nvSpPr>
        <p:spPr>
          <a:xfrm>
            <a:off x="8079298" y="4697826"/>
            <a:ext cx="2857058" cy="11481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pain</a:t>
            </a:r>
            <a:r>
              <a:rPr lang="en-GB" sz="4400" dirty="0">
                <a:solidFill>
                  <a:srgbClr val="FF0000"/>
                </a:solidFill>
                <a:latin typeface="OpenDyslexicAlta" panose="00000500000000000000" pitchFamily="50" charset="0"/>
              </a:rPr>
              <a:t>less</a:t>
            </a:r>
          </a:p>
        </p:txBody>
      </p:sp>
    </p:spTree>
    <p:extLst>
      <p:ext uri="{BB962C8B-B14F-4D97-AF65-F5344CB8AC3E}">
        <p14:creationId xmlns:p14="http://schemas.microsoft.com/office/powerpoint/2010/main" val="210156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3" grpId="0" animBg="1"/>
      <p:bldP spid="14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7">
            <a:extLst>
              <a:ext uri="{FF2B5EF4-FFF2-40B4-BE49-F238E27FC236}">
                <a16:creationId xmlns:a16="http://schemas.microsoft.com/office/drawing/2014/main" xmlns="" id="{458411CC-C7D9-4292-8381-2BD67462DA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1215244"/>
              </p:ext>
            </p:extLst>
          </p:nvPr>
        </p:nvGraphicFramePr>
        <p:xfrm>
          <a:off x="1178560" y="3135809"/>
          <a:ext cx="10119360" cy="228600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529840">
                  <a:extLst>
                    <a:ext uri="{9D8B030D-6E8A-4147-A177-3AD203B41FA5}">
                      <a16:colId xmlns:a16="http://schemas.microsoft.com/office/drawing/2014/main" xmlns="" val="4246723463"/>
                    </a:ext>
                  </a:extLst>
                </a:gridCol>
                <a:gridCol w="2529840">
                  <a:extLst>
                    <a:ext uri="{9D8B030D-6E8A-4147-A177-3AD203B41FA5}">
                      <a16:colId xmlns:a16="http://schemas.microsoft.com/office/drawing/2014/main" xmlns="" val="2443992849"/>
                    </a:ext>
                  </a:extLst>
                </a:gridCol>
                <a:gridCol w="2529840">
                  <a:extLst>
                    <a:ext uri="{9D8B030D-6E8A-4147-A177-3AD203B41FA5}">
                      <a16:colId xmlns:a16="http://schemas.microsoft.com/office/drawing/2014/main" xmlns="" val="996300652"/>
                    </a:ext>
                  </a:extLst>
                </a:gridCol>
                <a:gridCol w="2529840">
                  <a:extLst>
                    <a:ext uri="{9D8B030D-6E8A-4147-A177-3AD203B41FA5}">
                      <a16:colId xmlns:a16="http://schemas.microsoft.com/office/drawing/2014/main" xmlns="" val="1968439650"/>
                    </a:ext>
                  </a:extLst>
                </a:gridCol>
              </a:tblGrid>
              <a:tr h="40741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latin typeface="OpenDyslexicAlta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84945885"/>
                  </a:ext>
                </a:extLst>
              </a:tr>
              <a:tr h="407416">
                <a:tc>
                  <a:txBody>
                    <a:bodyPr/>
                    <a:lstStyle/>
                    <a:p>
                      <a:r>
                        <a:rPr lang="en-GB" sz="2400" dirty="0"/>
                        <a:t>jumping</a:t>
                      </a:r>
                      <a:endParaRPr lang="en-GB" sz="2400" dirty="0">
                        <a:latin typeface="OpenDyslexicAlta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thankless</a:t>
                      </a:r>
                      <a:endParaRPr lang="en-GB" sz="2400" dirty="0">
                        <a:latin typeface="OpenDyslexicAlta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disable</a:t>
                      </a:r>
                      <a:endParaRPr lang="en-GB" sz="2400" dirty="0">
                        <a:latin typeface="OpenDyslexicAlta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jumped</a:t>
                      </a:r>
                      <a:endParaRPr lang="en-GB" sz="2400" dirty="0">
                        <a:latin typeface="OpenDyslexicAlta" panose="00000500000000000000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90065815"/>
                  </a:ext>
                </a:extLst>
              </a:tr>
              <a:tr h="407416">
                <a:tc>
                  <a:txBody>
                    <a:bodyPr/>
                    <a:lstStyle/>
                    <a:p>
                      <a:r>
                        <a:rPr lang="en-GB" sz="2400" dirty="0"/>
                        <a:t>running</a:t>
                      </a:r>
                      <a:endParaRPr lang="en-GB" sz="2400" dirty="0">
                        <a:latin typeface="OpenDyslexicAlta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homeless</a:t>
                      </a:r>
                      <a:endParaRPr lang="en-GB" sz="2400" dirty="0">
                        <a:latin typeface="OpenDyslexicAlta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enjoyable</a:t>
                      </a:r>
                      <a:endParaRPr lang="en-GB" sz="2400" dirty="0">
                        <a:latin typeface="OpenDyslexicAlta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laughed</a:t>
                      </a:r>
                      <a:endParaRPr lang="en-GB" sz="2400" dirty="0">
                        <a:latin typeface="OpenDyslexicAlta" panose="00000500000000000000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83151291"/>
                  </a:ext>
                </a:extLst>
              </a:tr>
              <a:tr h="407416">
                <a:tc>
                  <a:txBody>
                    <a:bodyPr/>
                    <a:lstStyle/>
                    <a:p>
                      <a:r>
                        <a:rPr lang="en-GB" sz="2400" dirty="0"/>
                        <a:t>caring</a:t>
                      </a:r>
                      <a:endParaRPr lang="en-GB" sz="2400" dirty="0">
                        <a:latin typeface="OpenDyslexicAlta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spotless</a:t>
                      </a:r>
                      <a:endParaRPr lang="en-GB" sz="2400" dirty="0">
                        <a:latin typeface="OpenDyslexicAlta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avoidable</a:t>
                      </a:r>
                      <a:endParaRPr lang="en-GB" sz="2400" dirty="0">
                        <a:latin typeface="OpenDyslexicAlta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cared</a:t>
                      </a:r>
                      <a:endParaRPr lang="en-GB" sz="2400" dirty="0">
                        <a:latin typeface="OpenDyslexicAlta" panose="00000500000000000000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30252751"/>
                  </a:ext>
                </a:extLst>
              </a:tr>
              <a:tr h="407416">
                <a:tc>
                  <a:txBody>
                    <a:bodyPr/>
                    <a:lstStyle/>
                    <a:p>
                      <a:r>
                        <a:rPr lang="en-GB" sz="2400" dirty="0"/>
                        <a:t>reading</a:t>
                      </a:r>
                      <a:endParaRPr lang="en-GB" sz="2400" dirty="0">
                        <a:latin typeface="OpenDyslexicAlta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mindless</a:t>
                      </a:r>
                      <a:endParaRPr lang="en-GB" sz="2400" dirty="0">
                        <a:latin typeface="OpenDyslexicAlta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washable</a:t>
                      </a:r>
                      <a:endParaRPr lang="en-GB" sz="2400" dirty="0">
                        <a:latin typeface="OpenDyslexicAlta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walked</a:t>
                      </a:r>
                      <a:endParaRPr lang="en-GB" sz="2400" dirty="0">
                        <a:latin typeface="OpenDyslexicAlta" panose="00000500000000000000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645478052"/>
                  </a:ext>
                </a:extLst>
              </a:tr>
            </a:tbl>
          </a:graphicData>
        </a:graphic>
      </p:graphicFrame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47BE76C4-1C37-49B2-973F-941FF79B9623}"/>
              </a:ext>
            </a:extLst>
          </p:cNvPr>
          <p:cNvSpPr/>
          <p:nvPr/>
        </p:nvSpPr>
        <p:spPr>
          <a:xfrm>
            <a:off x="1564640" y="601381"/>
            <a:ext cx="8737600" cy="1354921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13FA2E6-FBC6-4713-BDD6-4CF517D1B11D}"/>
              </a:ext>
            </a:extLst>
          </p:cNvPr>
          <p:cNvSpPr txBox="1"/>
          <p:nvPr/>
        </p:nvSpPr>
        <p:spPr>
          <a:xfrm>
            <a:off x="1889760" y="755973"/>
            <a:ext cx="8148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OpenDyslexicAlta" pitchFamily="2" charset="77"/>
              </a:rPr>
              <a:t>How many words can you make using these suffixes?</a:t>
            </a:r>
            <a:endParaRPr lang="en-GB" sz="3600" dirty="0">
              <a:latin typeface="OpenDyslexicAlta" panose="00000500000000000000" pitchFamily="50" charset="0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xmlns="" id="{F512E23E-CEA0-4779-8816-BF0BEBC0977E}"/>
              </a:ext>
            </a:extLst>
          </p:cNvPr>
          <p:cNvSpPr/>
          <p:nvPr/>
        </p:nvSpPr>
        <p:spPr>
          <a:xfrm>
            <a:off x="3271520" y="5689600"/>
            <a:ext cx="6360160" cy="8128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anose="00000500000000000000" pitchFamily="50" charset="0"/>
              </a:rPr>
              <a:t>Are there any you thought of that aren’t on this list?</a:t>
            </a:r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xmlns="" id="{C38EACB8-E976-48EA-B2D8-F266841300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8880168"/>
              </p:ext>
            </p:extLst>
          </p:nvPr>
        </p:nvGraphicFramePr>
        <p:xfrm>
          <a:off x="1178560" y="2396310"/>
          <a:ext cx="10119360" cy="1200329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2529840">
                  <a:extLst>
                    <a:ext uri="{9D8B030D-6E8A-4147-A177-3AD203B41FA5}">
                      <a16:colId xmlns:a16="http://schemas.microsoft.com/office/drawing/2014/main" xmlns="" val="2588989646"/>
                    </a:ext>
                  </a:extLst>
                </a:gridCol>
                <a:gridCol w="2529840">
                  <a:extLst>
                    <a:ext uri="{9D8B030D-6E8A-4147-A177-3AD203B41FA5}">
                      <a16:colId xmlns:a16="http://schemas.microsoft.com/office/drawing/2014/main" xmlns="" val="1993013463"/>
                    </a:ext>
                  </a:extLst>
                </a:gridCol>
                <a:gridCol w="2529840">
                  <a:extLst>
                    <a:ext uri="{9D8B030D-6E8A-4147-A177-3AD203B41FA5}">
                      <a16:colId xmlns:a16="http://schemas.microsoft.com/office/drawing/2014/main" xmlns="" val="2673756880"/>
                    </a:ext>
                  </a:extLst>
                </a:gridCol>
                <a:gridCol w="2529840">
                  <a:extLst>
                    <a:ext uri="{9D8B030D-6E8A-4147-A177-3AD203B41FA5}">
                      <a16:colId xmlns:a16="http://schemas.microsoft.com/office/drawing/2014/main" xmlns="" val="4135920315"/>
                    </a:ext>
                  </a:extLst>
                </a:gridCol>
              </a:tblGrid>
              <a:tr h="1200329">
                <a:tc>
                  <a:txBody>
                    <a:bodyPr/>
                    <a:lstStyle/>
                    <a:p>
                      <a:r>
                        <a:rPr lang="en-GB" sz="4800" dirty="0">
                          <a:solidFill>
                            <a:schemeClr val="tx1"/>
                          </a:solidFill>
                        </a:rPr>
                        <a:t>-</a:t>
                      </a:r>
                      <a:r>
                        <a:rPr lang="en-GB" sz="4800" dirty="0" err="1">
                          <a:solidFill>
                            <a:schemeClr val="tx1"/>
                          </a:solidFill>
                        </a:rPr>
                        <a:t>ing</a:t>
                      </a:r>
                      <a:endParaRPr lang="en-GB" sz="4800" dirty="0">
                        <a:solidFill>
                          <a:schemeClr val="tx1"/>
                        </a:solidFill>
                        <a:latin typeface="OpenDyslexicAlta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800" dirty="0">
                          <a:solidFill>
                            <a:schemeClr val="tx1"/>
                          </a:solidFill>
                        </a:rPr>
                        <a:t>-less</a:t>
                      </a:r>
                      <a:endParaRPr lang="en-GB" sz="4800" dirty="0">
                        <a:solidFill>
                          <a:schemeClr val="tx1"/>
                        </a:solidFill>
                        <a:latin typeface="OpenDyslexicAlta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800" dirty="0">
                          <a:solidFill>
                            <a:schemeClr val="tx1"/>
                          </a:solidFill>
                        </a:rPr>
                        <a:t>-able</a:t>
                      </a:r>
                      <a:endParaRPr lang="en-GB" sz="4800" dirty="0">
                        <a:solidFill>
                          <a:schemeClr val="tx1"/>
                        </a:solidFill>
                        <a:latin typeface="OpenDyslexicAlta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800" dirty="0">
                          <a:solidFill>
                            <a:schemeClr val="tx1"/>
                          </a:solidFill>
                        </a:rPr>
                        <a:t>-ed</a:t>
                      </a:r>
                      <a:endParaRPr lang="en-GB" sz="4800" dirty="0">
                        <a:solidFill>
                          <a:schemeClr val="tx1"/>
                        </a:solidFill>
                        <a:latin typeface="OpenDyslexicAlta" panose="00000500000000000000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50714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57696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5ACD9EAD-5848-4924-965F-7DBDF886D2F7}"/>
              </a:ext>
            </a:extLst>
          </p:cNvPr>
          <p:cNvSpPr/>
          <p:nvPr/>
        </p:nvSpPr>
        <p:spPr>
          <a:xfrm>
            <a:off x="1564640" y="601381"/>
            <a:ext cx="8737599" cy="1593179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AE5C97B2-9044-4AE1-A86D-29368D771715}"/>
              </a:ext>
            </a:extLst>
          </p:cNvPr>
          <p:cNvSpPr txBox="1"/>
          <p:nvPr/>
        </p:nvSpPr>
        <p:spPr>
          <a:xfrm>
            <a:off x="1889760" y="755973"/>
            <a:ext cx="8148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OpenDyslexicAlta" pitchFamily="2" charset="77"/>
              </a:rPr>
              <a:t>What other suffixes can you think of?</a:t>
            </a:r>
            <a:endParaRPr lang="en-GB" sz="3600" dirty="0">
              <a:latin typeface="OpenDyslexicAlta" panose="00000500000000000000" pitchFamily="50" charset="0"/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xmlns="" id="{255CC6CF-22E1-4332-85B7-DB9DA1B0733E}"/>
              </a:ext>
            </a:extLst>
          </p:cNvPr>
          <p:cNvSpPr/>
          <p:nvPr/>
        </p:nvSpPr>
        <p:spPr>
          <a:xfrm>
            <a:off x="792480" y="3230880"/>
            <a:ext cx="2702560" cy="89408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OpenDyslexicAlta" panose="00000500000000000000" pitchFamily="50" charset="0"/>
              </a:rPr>
              <a:t>-</a:t>
            </a:r>
            <a:r>
              <a:rPr lang="en-GB" sz="4000" dirty="0" err="1">
                <a:solidFill>
                  <a:schemeClr val="tx1"/>
                </a:solidFill>
                <a:latin typeface="OpenDyslexicAlta" panose="00000500000000000000" pitchFamily="50" charset="0"/>
              </a:rPr>
              <a:t>ly</a:t>
            </a:r>
            <a:endParaRPr lang="en-GB" sz="4000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xmlns="" id="{94BBD718-49FE-4135-8BBB-939015FBCC16}"/>
              </a:ext>
            </a:extLst>
          </p:cNvPr>
          <p:cNvSpPr/>
          <p:nvPr/>
        </p:nvSpPr>
        <p:spPr>
          <a:xfrm>
            <a:off x="4744720" y="3220720"/>
            <a:ext cx="2702560" cy="89408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OpenDyslexicAlta" panose="00000500000000000000" pitchFamily="50" charset="0"/>
              </a:rPr>
              <a:t>-</a:t>
            </a:r>
            <a:r>
              <a:rPr lang="en-GB" sz="4000" dirty="0" err="1">
                <a:solidFill>
                  <a:schemeClr val="tx1"/>
                </a:solidFill>
                <a:latin typeface="OpenDyslexicAlta" panose="00000500000000000000" pitchFamily="50" charset="0"/>
              </a:rPr>
              <a:t>er</a:t>
            </a:r>
            <a:endParaRPr lang="en-GB" sz="4000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xmlns="" id="{FE2EF0FF-B291-4090-951C-88D5E19411A9}"/>
              </a:ext>
            </a:extLst>
          </p:cNvPr>
          <p:cNvSpPr/>
          <p:nvPr/>
        </p:nvSpPr>
        <p:spPr>
          <a:xfrm>
            <a:off x="8696960" y="3200400"/>
            <a:ext cx="2702560" cy="89408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OpenDyslexicAlta" panose="00000500000000000000" pitchFamily="50" charset="0"/>
              </a:rPr>
              <a:t>-</a:t>
            </a:r>
            <a:r>
              <a:rPr lang="en-GB" sz="4000" dirty="0" err="1">
                <a:solidFill>
                  <a:schemeClr val="tx1"/>
                </a:solidFill>
                <a:latin typeface="OpenDyslexicAlta" panose="00000500000000000000" pitchFamily="50" charset="0"/>
              </a:rPr>
              <a:t>ment</a:t>
            </a:r>
            <a:endParaRPr lang="en-GB" sz="4000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xmlns="" id="{123037FA-70FB-4ECE-A631-C79B3BC5F91C}"/>
              </a:ext>
            </a:extLst>
          </p:cNvPr>
          <p:cNvSpPr/>
          <p:nvPr/>
        </p:nvSpPr>
        <p:spPr>
          <a:xfrm>
            <a:off x="2778760" y="5059680"/>
            <a:ext cx="2702560" cy="89408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OpenDyslexicAlta" panose="00000500000000000000" pitchFamily="50" charset="0"/>
              </a:rPr>
              <a:t>-</a:t>
            </a:r>
            <a:r>
              <a:rPr lang="en-GB" sz="4000" dirty="0" err="1">
                <a:solidFill>
                  <a:schemeClr val="tx1"/>
                </a:solidFill>
                <a:latin typeface="OpenDyslexicAlta" panose="00000500000000000000" pitchFamily="50" charset="0"/>
              </a:rPr>
              <a:t>ful</a:t>
            </a:r>
            <a:endParaRPr lang="en-GB" sz="4000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3C152704-AE3D-4FD6-90A0-2C9249082AB0}"/>
              </a:ext>
            </a:extLst>
          </p:cNvPr>
          <p:cNvSpPr/>
          <p:nvPr/>
        </p:nvSpPr>
        <p:spPr>
          <a:xfrm>
            <a:off x="7020560" y="5100320"/>
            <a:ext cx="2702560" cy="89408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OpenDyslexicAlta" panose="00000500000000000000" pitchFamily="50" charset="0"/>
              </a:rPr>
              <a:t>-ness</a:t>
            </a:r>
          </a:p>
        </p:txBody>
      </p:sp>
    </p:spTree>
    <p:extLst>
      <p:ext uri="{BB962C8B-B14F-4D97-AF65-F5344CB8AC3E}">
        <p14:creationId xmlns:p14="http://schemas.microsoft.com/office/powerpoint/2010/main" val="3358100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0" grpId="0" animBg="1"/>
      <p:bldP spid="12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xmlns="" id="{743CFD5F-AB5A-47DE-AAF6-04133C0CC53E}"/>
              </a:ext>
            </a:extLst>
          </p:cNvPr>
          <p:cNvSpPr/>
          <p:nvPr/>
        </p:nvSpPr>
        <p:spPr>
          <a:xfrm>
            <a:off x="991402" y="2223437"/>
            <a:ext cx="5104598" cy="249080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A9D219F6-C842-436A-B40D-2634FC391BC0}"/>
              </a:ext>
            </a:extLst>
          </p:cNvPr>
          <p:cNvSpPr/>
          <p:nvPr/>
        </p:nvSpPr>
        <p:spPr>
          <a:xfrm>
            <a:off x="6543575" y="2223437"/>
            <a:ext cx="5046847" cy="249080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xmlns="" id="{C89F621B-54F3-4B5A-A7BD-0F3312CB5B79}"/>
              </a:ext>
            </a:extLst>
          </p:cNvPr>
          <p:cNvSpPr/>
          <p:nvPr/>
        </p:nvSpPr>
        <p:spPr>
          <a:xfrm>
            <a:off x="991402" y="4807670"/>
            <a:ext cx="5104596" cy="1200328"/>
          </a:xfrm>
          <a:prstGeom prst="roundRect">
            <a:avLst/>
          </a:prstGeom>
          <a:solidFill>
            <a:schemeClr val="accent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EECA7255-BDE2-49C5-9A65-A61FD247D2CD}"/>
              </a:ext>
            </a:extLst>
          </p:cNvPr>
          <p:cNvSpPr txBox="1"/>
          <p:nvPr/>
        </p:nvSpPr>
        <p:spPr>
          <a:xfrm>
            <a:off x="1322349" y="4996634"/>
            <a:ext cx="45052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OpenDyslexicAlta" panose="00000500000000000000" pitchFamily="50" charset="0"/>
              </a:rPr>
              <a:t>Prefix </a:t>
            </a:r>
          </a:p>
          <a:p>
            <a:pPr algn="ctr"/>
            <a:r>
              <a:rPr lang="en-GB" sz="2400" b="1" dirty="0">
                <a:latin typeface="OpenDyslexicAlta" panose="00000500000000000000" pitchFamily="50" charset="0"/>
              </a:rPr>
              <a:t>(in front of a root word)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F873DAB6-B7AA-4165-91E4-5CB20D5F41CF}"/>
              </a:ext>
            </a:extLst>
          </p:cNvPr>
          <p:cNvSpPr/>
          <p:nvPr/>
        </p:nvSpPr>
        <p:spPr>
          <a:xfrm>
            <a:off x="6723746" y="4869225"/>
            <a:ext cx="4866676" cy="120032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5DD17021-BDBC-4AD3-A493-0648F251EE17}"/>
              </a:ext>
            </a:extLst>
          </p:cNvPr>
          <p:cNvSpPr txBox="1"/>
          <p:nvPr/>
        </p:nvSpPr>
        <p:spPr>
          <a:xfrm>
            <a:off x="6723746" y="4941739"/>
            <a:ext cx="4866676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OpenDyslexicAlta" panose="00000500000000000000" pitchFamily="50" charset="0"/>
              </a:rPr>
              <a:t>Suffix </a:t>
            </a:r>
          </a:p>
          <a:p>
            <a:pPr algn="ctr"/>
            <a:r>
              <a:rPr lang="en-GB" sz="2400" b="1" dirty="0">
                <a:latin typeface="OpenDyslexicAlta" panose="00000500000000000000" pitchFamily="50" charset="0"/>
              </a:rPr>
              <a:t>(at the end of a root word)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69F9D9B6-BA00-476C-AB21-A36D9E4D25D0}"/>
              </a:ext>
            </a:extLst>
          </p:cNvPr>
          <p:cNvSpPr txBox="1"/>
          <p:nvPr/>
        </p:nvSpPr>
        <p:spPr>
          <a:xfrm>
            <a:off x="5506146" y="486913"/>
            <a:ext cx="17565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OpenDyslexicAlta" panose="00000500000000000000" pitchFamily="50" charset="0"/>
              </a:rPr>
              <a:t>less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1F547E5-42FD-41EF-8067-D6427AB41F84}"/>
              </a:ext>
            </a:extLst>
          </p:cNvPr>
          <p:cNvSpPr txBox="1"/>
          <p:nvPr/>
        </p:nvSpPr>
        <p:spPr>
          <a:xfrm>
            <a:off x="8006100" y="486913"/>
            <a:ext cx="17565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OpenDyslexicAlta" panose="00000500000000000000" pitchFamily="50" charset="0"/>
              </a:rPr>
              <a:t>anti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D6FD225F-1D59-4471-862E-31F0176AD59B}"/>
              </a:ext>
            </a:extLst>
          </p:cNvPr>
          <p:cNvSpPr txBox="1"/>
          <p:nvPr/>
        </p:nvSpPr>
        <p:spPr>
          <a:xfrm>
            <a:off x="10058287" y="457129"/>
            <a:ext cx="12554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OpenDyslexicAlta" panose="00000500000000000000" pitchFamily="50" charset="0"/>
              </a:rPr>
              <a:t>un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ADC42912-5BFC-42E1-A53B-1C44682493F4}"/>
              </a:ext>
            </a:extLst>
          </p:cNvPr>
          <p:cNvSpPr txBox="1"/>
          <p:nvPr/>
        </p:nvSpPr>
        <p:spPr>
          <a:xfrm>
            <a:off x="583766" y="546155"/>
            <a:ext cx="4626759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OpenDyslexicAlta" panose="00000500000000000000" pitchFamily="50" charset="0"/>
              </a:rPr>
              <a:t>Which are prefixes and which are suffixes?</a:t>
            </a:r>
          </a:p>
          <a:p>
            <a:pPr algn="ctr"/>
            <a:endParaRPr lang="en-GB" dirty="0">
              <a:latin typeface="OpenDyslexicAlta" panose="00000500000000000000" pitchFamily="50" charset="0"/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xmlns="" id="{69B7787D-B787-48D3-BF79-19F55C3038E4}"/>
              </a:ext>
            </a:extLst>
          </p:cNvPr>
          <p:cNvSpPr/>
          <p:nvPr/>
        </p:nvSpPr>
        <p:spPr>
          <a:xfrm>
            <a:off x="739581" y="479804"/>
            <a:ext cx="4470943" cy="1549378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1B60A45F-A5A9-4D91-B211-B4BACFBBA2E3}"/>
              </a:ext>
            </a:extLst>
          </p:cNvPr>
          <p:cNvSpPr txBox="1"/>
          <p:nvPr/>
        </p:nvSpPr>
        <p:spPr>
          <a:xfrm>
            <a:off x="5468253" y="1244351"/>
            <a:ext cx="12554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OpenDyslexicAlta" panose="00000500000000000000" pitchFamily="50" charset="0"/>
              </a:rPr>
              <a:t>able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B0B30F50-3C89-4776-837A-8AF882A6E7CE}"/>
              </a:ext>
            </a:extLst>
          </p:cNvPr>
          <p:cNvSpPr txBox="1"/>
          <p:nvPr/>
        </p:nvSpPr>
        <p:spPr>
          <a:xfrm>
            <a:off x="7906776" y="1210188"/>
            <a:ext cx="17565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OpenDyslexicAlta" panose="00000500000000000000" pitchFamily="50" charset="0"/>
              </a:rPr>
              <a:t>super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451E2917-FA2F-4D1C-88D1-803B842D0FBE}"/>
              </a:ext>
            </a:extLst>
          </p:cNvPr>
          <p:cNvSpPr txBox="1"/>
          <p:nvPr/>
        </p:nvSpPr>
        <p:spPr>
          <a:xfrm>
            <a:off x="10058286" y="1210188"/>
            <a:ext cx="12554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err="1">
                <a:latin typeface="OpenDyslexicAlta" panose="00000500000000000000" pitchFamily="50" charset="0"/>
              </a:rPr>
              <a:t>ing</a:t>
            </a:r>
            <a:endParaRPr lang="en-GB" sz="3600" dirty="0"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3464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4.44444E-6 L 0.125 0.3131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50" y="15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22222E-6 L 0.30078 0.2238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39" y="11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44444E-6 L -0.52943 0.3337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71" y="166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3.7037E-7 L -0.34856 0.329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35" y="16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2.59259E-6 L -0.66146 0.5287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3" y="26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3.7037E-7 L -0.12487 0.41898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50" y="20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2" grpId="0"/>
      <p:bldP spid="27" grpId="0"/>
      <p:bldP spid="28" grpId="0"/>
      <p:bldP spid="2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xmlns="" id="{743CFD5F-AB5A-47DE-AAF6-04133C0CC53E}"/>
              </a:ext>
            </a:extLst>
          </p:cNvPr>
          <p:cNvSpPr/>
          <p:nvPr/>
        </p:nvSpPr>
        <p:spPr>
          <a:xfrm>
            <a:off x="991402" y="2223437"/>
            <a:ext cx="5104598" cy="249080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A9D219F6-C842-436A-B40D-2634FC391BC0}"/>
              </a:ext>
            </a:extLst>
          </p:cNvPr>
          <p:cNvSpPr/>
          <p:nvPr/>
        </p:nvSpPr>
        <p:spPr>
          <a:xfrm>
            <a:off x="6543575" y="2223437"/>
            <a:ext cx="5046847" cy="249080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xmlns="" id="{C89F621B-54F3-4B5A-A7BD-0F3312CB5B79}"/>
              </a:ext>
            </a:extLst>
          </p:cNvPr>
          <p:cNvSpPr/>
          <p:nvPr/>
        </p:nvSpPr>
        <p:spPr>
          <a:xfrm>
            <a:off x="991403" y="4807670"/>
            <a:ext cx="5104596" cy="1200328"/>
          </a:xfrm>
          <a:prstGeom prst="roundRect">
            <a:avLst/>
          </a:prstGeom>
          <a:solidFill>
            <a:schemeClr val="accent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EECA7255-BDE2-49C5-9A65-A61FD247D2CD}"/>
              </a:ext>
            </a:extLst>
          </p:cNvPr>
          <p:cNvSpPr txBox="1"/>
          <p:nvPr/>
        </p:nvSpPr>
        <p:spPr>
          <a:xfrm>
            <a:off x="1322350" y="4982986"/>
            <a:ext cx="45387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OpenDyslexicAlta" panose="00000500000000000000" pitchFamily="50" charset="0"/>
              </a:rPr>
              <a:t>Prefix </a:t>
            </a:r>
          </a:p>
          <a:p>
            <a:pPr algn="ctr"/>
            <a:r>
              <a:rPr lang="en-GB" sz="2400" b="1" dirty="0">
                <a:latin typeface="OpenDyslexicAlta" panose="00000500000000000000" pitchFamily="50" charset="0"/>
              </a:rPr>
              <a:t>(in front of a root word)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F873DAB6-B7AA-4165-91E4-5CB20D5F41CF}"/>
              </a:ext>
            </a:extLst>
          </p:cNvPr>
          <p:cNvSpPr/>
          <p:nvPr/>
        </p:nvSpPr>
        <p:spPr>
          <a:xfrm>
            <a:off x="6543576" y="4869225"/>
            <a:ext cx="5046846" cy="120032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5DD17021-BDBC-4AD3-A493-0648F251EE17}"/>
              </a:ext>
            </a:extLst>
          </p:cNvPr>
          <p:cNvSpPr txBox="1"/>
          <p:nvPr/>
        </p:nvSpPr>
        <p:spPr>
          <a:xfrm>
            <a:off x="6543575" y="4913247"/>
            <a:ext cx="5046847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OpenDyslexicAlta" panose="00000500000000000000" pitchFamily="50" charset="0"/>
              </a:rPr>
              <a:t>Suffix </a:t>
            </a:r>
          </a:p>
          <a:p>
            <a:pPr algn="ctr"/>
            <a:r>
              <a:rPr lang="en-GB" sz="2400" b="1" dirty="0">
                <a:latin typeface="OpenDyslexicAlta" panose="00000500000000000000" pitchFamily="50" charset="0"/>
              </a:rPr>
              <a:t>(at the end of a root word)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69F9D9B6-BA00-476C-AB21-A36D9E4D25D0}"/>
              </a:ext>
            </a:extLst>
          </p:cNvPr>
          <p:cNvSpPr txBox="1"/>
          <p:nvPr/>
        </p:nvSpPr>
        <p:spPr>
          <a:xfrm>
            <a:off x="5506145" y="486913"/>
            <a:ext cx="19591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OpenDyslexicAlta" panose="00000500000000000000" pitchFamily="50" charset="0"/>
              </a:rPr>
              <a:t>autocorrect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1F547E5-42FD-41EF-8067-D6427AB41F84}"/>
              </a:ext>
            </a:extLst>
          </p:cNvPr>
          <p:cNvSpPr txBox="1"/>
          <p:nvPr/>
        </p:nvSpPr>
        <p:spPr>
          <a:xfrm>
            <a:off x="8006100" y="486913"/>
            <a:ext cx="17565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OpenDyslexicAlta" panose="00000500000000000000" pitchFamily="50" charset="0"/>
              </a:rPr>
              <a:t>illness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D6FD225F-1D59-4471-862E-31F0176AD59B}"/>
              </a:ext>
            </a:extLst>
          </p:cNvPr>
          <p:cNvSpPr txBox="1"/>
          <p:nvPr/>
        </p:nvSpPr>
        <p:spPr>
          <a:xfrm>
            <a:off x="10058287" y="457129"/>
            <a:ext cx="1549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OpenDyslexicAlta" panose="00000500000000000000" pitchFamily="50" charset="0"/>
              </a:rPr>
              <a:t>mouthful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ADC42912-5BFC-42E1-A53B-1C44682493F4}"/>
              </a:ext>
            </a:extLst>
          </p:cNvPr>
          <p:cNvSpPr txBox="1"/>
          <p:nvPr/>
        </p:nvSpPr>
        <p:spPr>
          <a:xfrm>
            <a:off x="583766" y="546155"/>
            <a:ext cx="4626759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OpenDyslexicAlta" panose="00000500000000000000" pitchFamily="50" charset="0"/>
              </a:rPr>
              <a:t>Which words have a prefix?  </a:t>
            </a:r>
          </a:p>
          <a:p>
            <a:pPr algn="ctr"/>
            <a:r>
              <a:rPr lang="en-GB" sz="2800" b="1" dirty="0">
                <a:latin typeface="OpenDyslexicAlta" panose="00000500000000000000" pitchFamily="50" charset="0"/>
              </a:rPr>
              <a:t>Which have a suffix?</a:t>
            </a:r>
          </a:p>
          <a:p>
            <a:pPr algn="ctr"/>
            <a:endParaRPr lang="en-GB" dirty="0">
              <a:latin typeface="OpenDyslexicAlta" panose="00000500000000000000" pitchFamily="50" charset="0"/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xmlns="" id="{69B7787D-B787-48D3-BF79-19F55C3038E4}"/>
              </a:ext>
            </a:extLst>
          </p:cNvPr>
          <p:cNvSpPr/>
          <p:nvPr/>
        </p:nvSpPr>
        <p:spPr>
          <a:xfrm>
            <a:off x="739581" y="479804"/>
            <a:ext cx="4470943" cy="1549378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1B60A45F-A5A9-4D91-B211-B4BACFBBA2E3}"/>
              </a:ext>
            </a:extLst>
          </p:cNvPr>
          <p:cNvSpPr txBox="1"/>
          <p:nvPr/>
        </p:nvSpPr>
        <p:spPr>
          <a:xfrm>
            <a:off x="5468253" y="1244351"/>
            <a:ext cx="12554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OpenDyslexicAlta" panose="00000500000000000000" pitchFamily="50" charset="0"/>
              </a:rPr>
              <a:t>dislike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B0B30F50-3C89-4776-837A-8AF882A6E7CE}"/>
              </a:ext>
            </a:extLst>
          </p:cNvPr>
          <p:cNvSpPr txBox="1"/>
          <p:nvPr/>
        </p:nvSpPr>
        <p:spPr>
          <a:xfrm>
            <a:off x="7906776" y="1210188"/>
            <a:ext cx="17565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OpenDyslexicAlta" panose="00000500000000000000" pitchFamily="50" charset="0"/>
              </a:rPr>
              <a:t>misbehave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451E2917-FA2F-4D1C-88D1-803B842D0FBE}"/>
              </a:ext>
            </a:extLst>
          </p:cNvPr>
          <p:cNvSpPr txBox="1"/>
          <p:nvPr/>
        </p:nvSpPr>
        <p:spPr>
          <a:xfrm>
            <a:off x="10058286" y="1244350"/>
            <a:ext cx="15499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OpenDyslexicAlta" panose="00000500000000000000" pitchFamily="50" charset="0"/>
              </a:rPr>
              <a:t>countless</a:t>
            </a:r>
          </a:p>
        </p:txBody>
      </p:sp>
    </p:spTree>
    <p:extLst>
      <p:ext uri="{BB962C8B-B14F-4D97-AF65-F5344CB8AC3E}">
        <p14:creationId xmlns:p14="http://schemas.microsoft.com/office/powerpoint/2010/main" val="4187599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-1.48148E-6 L -0.34857 0.3062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35" y="15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48148E-6 L 0.00065 0.3115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" y="155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33333E-6 L -0.02682 0.4041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1" y="20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85185E-6 L -0.17331 0.3108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72" y="15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4.44444E-6 L -0.50052 0.3930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026" y="19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85185E-6 L -0.23997 0.3631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05" y="18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2" grpId="0"/>
      <p:bldP spid="27" grpId="0"/>
      <p:bldP spid="28" grpId="0"/>
      <p:bldP spid="2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A99FFB7A-E7B7-464D-B803-6D3B65F4A79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463925" y="4973684"/>
            <a:ext cx="5243513" cy="806450"/>
          </a:xfrm>
        </p:spPr>
        <p:txBody>
          <a:bodyPr>
            <a:normAutofit/>
          </a:bodyPr>
          <a:lstStyle/>
          <a:p>
            <a:endParaRPr lang="en-GB" sz="4800" dirty="0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xmlns="" id="{9C816974-4052-4AAD-906F-9E7B70ADC9E9}"/>
              </a:ext>
            </a:extLst>
          </p:cNvPr>
          <p:cNvSpPr txBox="1">
            <a:spLocks/>
          </p:cNvSpPr>
          <p:nvPr/>
        </p:nvSpPr>
        <p:spPr>
          <a:xfrm>
            <a:off x="3616325" y="3429000"/>
            <a:ext cx="5243513" cy="806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Muli" pitchFamily="2" charset="77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OpenDyslexicAlta" pitchFamily="2" charset="77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OpenDyslexicAlta" pitchFamily="2" charset="77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OpenDyslexicAlta" pitchFamily="2" charset="77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OpenDyslexicAlta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000" dirty="0" err="1"/>
              <a:t>Quizshed</a:t>
            </a:r>
            <a:r>
              <a:rPr lang="en-GB" sz="4000" dirty="0"/>
              <a:t> code:</a:t>
            </a:r>
          </a:p>
        </p:txBody>
      </p:sp>
    </p:spTree>
    <p:extLst>
      <p:ext uri="{BB962C8B-B14F-4D97-AF65-F5344CB8AC3E}">
        <p14:creationId xmlns:p14="http://schemas.microsoft.com/office/powerpoint/2010/main" val="3224000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dshed theme">
  <a:themeElements>
    <a:clrScheme name="Spelling Shed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CC33"/>
      </a:accent1>
      <a:accent2>
        <a:srgbClr val="209CEE"/>
      </a:accent2>
      <a:accent3>
        <a:srgbClr val="3273DC"/>
      </a:accent3>
      <a:accent4>
        <a:srgbClr val="48C774"/>
      </a:accent4>
      <a:accent5>
        <a:srgbClr val="FF3860"/>
      </a:accent5>
      <a:accent6>
        <a:srgbClr val="B5B5B5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dirty="0">
            <a:latin typeface="OpenDyslexicAlta" pitchFamily="2" charset="77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edshed theme" id="{B3FA6AC0-DFFF-4C29-B618-F0623823A7D5}" vid="{9695D27B-BF62-4032-B5AD-425CD739B4E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edshed theme</Template>
  <TotalTime>3228</TotalTime>
  <Words>266</Words>
  <Application>Microsoft Office PowerPoint</Application>
  <PresentationFormat>Custom</PresentationFormat>
  <Paragraphs>95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Calibri</vt:lpstr>
      <vt:lpstr>OpenDyslexic</vt:lpstr>
      <vt:lpstr>OpenDyslexicAlta</vt:lpstr>
      <vt:lpstr>Muli</vt:lpstr>
      <vt:lpstr>Times New Roman</vt:lpstr>
      <vt:lpstr>edshed theme</vt:lpstr>
      <vt:lpstr>What are prefixes?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 Smith</dc:creator>
  <cp:lastModifiedBy>Susan</cp:lastModifiedBy>
  <cp:revision>262</cp:revision>
  <dcterms:created xsi:type="dcterms:W3CDTF">2020-05-04T22:11:17Z</dcterms:created>
  <dcterms:modified xsi:type="dcterms:W3CDTF">2020-11-18T15:42:33Z</dcterms:modified>
</cp:coreProperties>
</file>