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2"/>
  </p:notesMasterIdLst>
  <p:sldIdLst>
    <p:sldId id="360" r:id="rId2"/>
    <p:sldId id="525" r:id="rId3"/>
    <p:sldId id="526" r:id="rId4"/>
    <p:sldId id="530" r:id="rId5"/>
    <p:sldId id="533" r:id="rId6"/>
    <p:sldId id="527" r:id="rId7"/>
    <p:sldId id="528" r:id="rId8"/>
    <p:sldId id="529" r:id="rId9"/>
    <p:sldId id="532" r:id="rId10"/>
    <p:sldId id="346" r:id="rId11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OpenDyslexic" panose="00000500000000000000" pitchFamily="2" charset="0"/>
      <p:regular r:id="rId17"/>
      <p:bold r:id="rId18"/>
      <p:italic r:id="rId19"/>
      <p:boldItalic r:id="rId20"/>
    </p:embeddedFont>
    <p:embeddedFont>
      <p:font typeface="OpenDyslexicAlta" panose="00000500000000000000" pitchFamily="2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en Lander" initials="KL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BF95DF"/>
    <a:srgbClr val="CC9900"/>
    <a:srgbClr val="663300"/>
    <a:srgbClr val="D1A6E2"/>
    <a:srgbClr val="FF7C8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55" autoAdjust="0"/>
    <p:restoredTop sz="66054" autoAdjust="0"/>
  </p:normalViewPr>
  <p:slideViewPr>
    <p:cSldViewPr snapToGrid="0" snapToObjects="1">
      <p:cViewPr varScale="1">
        <p:scale>
          <a:sx n="70" d="100"/>
          <a:sy n="70" d="100"/>
        </p:scale>
        <p:origin x="-870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Lander" userId="d0b4218be8cfa7f9" providerId="LiveId" clId="{B57E2816-01FE-4534-AB11-95FBEFB27775}"/>
    <pc:docChg chg="undo custSel addSld delSld modSld sldOrd">
      <pc:chgData name="Karen Lander" userId="d0b4218be8cfa7f9" providerId="LiveId" clId="{B57E2816-01FE-4534-AB11-95FBEFB27775}" dt="2020-09-17T11:16:28.138" v="112" actId="20577"/>
      <pc:docMkLst>
        <pc:docMk/>
      </pc:docMkLst>
      <pc:sldChg chg="add ord delCm">
        <pc:chgData name="Karen Lander" userId="d0b4218be8cfa7f9" providerId="LiveId" clId="{B57E2816-01FE-4534-AB11-95FBEFB27775}" dt="2020-09-17T11:07:38.704" v="8" actId="1592"/>
        <pc:sldMkLst>
          <pc:docMk/>
          <pc:sldMk cId="2827453108" sldId="526"/>
        </pc:sldMkLst>
      </pc:sldChg>
      <pc:sldChg chg="modSp mod">
        <pc:chgData name="Karen Lander" userId="d0b4218be8cfa7f9" providerId="LiveId" clId="{B57E2816-01FE-4534-AB11-95FBEFB27775}" dt="2020-09-17T11:10:05.831" v="33" actId="207"/>
        <pc:sldMkLst>
          <pc:docMk/>
          <pc:sldMk cId="857913738" sldId="527"/>
        </pc:sldMkLst>
        <pc:spChg chg="mod">
          <ac:chgData name="Karen Lander" userId="d0b4218be8cfa7f9" providerId="LiveId" clId="{B57E2816-01FE-4534-AB11-95FBEFB27775}" dt="2020-09-17T11:09:29.058" v="26" actId="207"/>
          <ac:spMkLst>
            <pc:docMk/>
            <pc:sldMk cId="857913738" sldId="527"/>
            <ac:spMk id="9" creationId="{59C27D94-9946-485C-B769-F221B422DED9}"/>
          </ac:spMkLst>
        </pc:spChg>
        <pc:spChg chg="mod">
          <ac:chgData name="Karen Lander" userId="d0b4218be8cfa7f9" providerId="LiveId" clId="{B57E2816-01FE-4534-AB11-95FBEFB27775}" dt="2020-09-17T11:09:59.274" v="30" actId="207"/>
          <ac:spMkLst>
            <pc:docMk/>
            <pc:sldMk cId="857913738" sldId="527"/>
            <ac:spMk id="11" creationId="{797C7BD2-175F-4070-8B0A-7566066CFE17}"/>
          </ac:spMkLst>
        </pc:spChg>
        <pc:spChg chg="mod">
          <ac:chgData name="Karen Lander" userId="d0b4218be8cfa7f9" providerId="LiveId" clId="{B57E2816-01FE-4534-AB11-95FBEFB27775}" dt="2020-09-17T11:10:01.228" v="31" actId="207"/>
          <ac:spMkLst>
            <pc:docMk/>
            <pc:sldMk cId="857913738" sldId="527"/>
            <ac:spMk id="13" creationId="{4701B1C9-875A-486E-9123-82E147FBD867}"/>
          </ac:spMkLst>
        </pc:spChg>
        <pc:spChg chg="mod">
          <ac:chgData name="Karen Lander" userId="d0b4218be8cfa7f9" providerId="LiveId" clId="{B57E2816-01FE-4534-AB11-95FBEFB27775}" dt="2020-09-17T11:09:48.949" v="27" actId="207"/>
          <ac:spMkLst>
            <pc:docMk/>
            <pc:sldMk cId="857913738" sldId="527"/>
            <ac:spMk id="15" creationId="{275316E4-B3F3-4AA3-944E-CC0D990FB9FB}"/>
          </ac:spMkLst>
        </pc:spChg>
        <pc:spChg chg="mod">
          <ac:chgData name="Karen Lander" userId="d0b4218be8cfa7f9" providerId="LiveId" clId="{B57E2816-01FE-4534-AB11-95FBEFB27775}" dt="2020-09-17T11:09:51.607" v="28" actId="207"/>
          <ac:spMkLst>
            <pc:docMk/>
            <pc:sldMk cId="857913738" sldId="527"/>
            <ac:spMk id="17" creationId="{13F6C783-2319-452C-9F7C-90B8454C534C}"/>
          </ac:spMkLst>
        </pc:spChg>
        <pc:spChg chg="mod">
          <ac:chgData name="Karen Lander" userId="d0b4218be8cfa7f9" providerId="LiveId" clId="{B57E2816-01FE-4534-AB11-95FBEFB27775}" dt="2020-09-17T11:09:53.970" v="29" actId="207"/>
          <ac:spMkLst>
            <pc:docMk/>
            <pc:sldMk cId="857913738" sldId="527"/>
            <ac:spMk id="19" creationId="{E5ED04B3-5E0E-4CD4-8615-D70A52941CC3}"/>
          </ac:spMkLst>
        </pc:spChg>
        <pc:spChg chg="mod">
          <ac:chgData name="Karen Lander" userId="d0b4218be8cfa7f9" providerId="LiveId" clId="{B57E2816-01FE-4534-AB11-95FBEFB27775}" dt="2020-09-17T11:10:05.831" v="33" actId="207"/>
          <ac:spMkLst>
            <pc:docMk/>
            <pc:sldMk cId="857913738" sldId="527"/>
            <ac:spMk id="21" creationId="{327347A5-0C4B-45A0-B75F-F5EFC8F012F0}"/>
          </ac:spMkLst>
        </pc:spChg>
        <pc:spChg chg="mod">
          <ac:chgData name="Karen Lander" userId="d0b4218be8cfa7f9" providerId="LiveId" clId="{B57E2816-01FE-4534-AB11-95FBEFB27775}" dt="2020-09-17T11:10:03.555" v="32" actId="207"/>
          <ac:spMkLst>
            <pc:docMk/>
            <pc:sldMk cId="857913738" sldId="527"/>
            <ac:spMk id="23" creationId="{5320904D-B74A-4B94-BA8A-EE6485716E81}"/>
          </ac:spMkLst>
        </pc:spChg>
      </pc:sldChg>
      <pc:sldChg chg="modSp mod">
        <pc:chgData name="Karen Lander" userId="d0b4218be8cfa7f9" providerId="LiveId" clId="{B57E2816-01FE-4534-AB11-95FBEFB27775}" dt="2020-09-17T11:10:39.627" v="43" actId="207"/>
        <pc:sldMkLst>
          <pc:docMk/>
          <pc:sldMk cId="955164292" sldId="528"/>
        </pc:sldMkLst>
        <pc:spChg chg="mod">
          <ac:chgData name="Karen Lander" userId="d0b4218be8cfa7f9" providerId="LiveId" clId="{B57E2816-01FE-4534-AB11-95FBEFB27775}" dt="2020-09-17T11:10:33.956" v="41" actId="207"/>
          <ac:spMkLst>
            <pc:docMk/>
            <pc:sldMk cId="955164292" sldId="528"/>
            <ac:spMk id="9" creationId="{59C27D94-9946-485C-B769-F221B422DED9}"/>
          </ac:spMkLst>
        </pc:spChg>
        <pc:spChg chg="mod">
          <ac:chgData name="Karen Lander" userId="d0b4218be8cfa7f9" providerId="LiveId" clId="{B57E2816-01FE-4534-AB11-95FBEFB27775}" dt="2020-09-17T11:10:12.086" v="35" actId="207"/>
          <ac:spMkLst>
            <pc:docMk/>
            <pc:sldMk cId="955164292" sldId="528"/>
            <ac:spMk id="11" creationId="{797C7BD2-175F-4070-8B0A-7566066CFE17}"/>
          </ac:spMkLst>
        </pc:spChg>
        <pc:spChg chg="mod">
          <ac:chgData name="Karen Lander" userId="d0b4218be8cfa7f9" providerId="LiveId" clId="{B57E2816-01FE-4534-AB11-95FBEFB27775}" dt="2020-09-17T11:10:15.152" v="36" actId="207"/>
          <ac:spMkLst>
            <pc:docMk/>
            <pc:sldMk cId="955164292" sldId="528"/>
            <ac:spMk id="13" creationId="{4701B1C9-875A-486E-9123-82E147FBD867}"/>
          </ac:spMkLst>
        </pc:spChg>
        <pc:spChg chg="mod">
          <ac:chgData name="Karen Lander" userId="d0b4218be8cfa7f9" providerId="LiveId" clId="{B57E2816-01FE-4534-AB11-95FBEFB27775}" dt="2020-09-17T11:10:31.345" v="40" actId="207"/>
          <ac:spMkLst>
            <pc:docMk/>
            <pc:sldMk cId="955164292" sldId="528"/>
            <ac:spMk id="15" creationId="{275316E4-B3F3-4AA3-944E-CC0D990FB9FB}"/>
          </ac:spMkLst>
        </pc:spChg>
        <pc:spChg chg="mod">
          <ac:chgData name="Karen Lander" userId="d0b4218be8cfa7f9" providerId="LiveId" clId="{B57E2816-01FE-4534-AB11-95FBEFB27775}" dt="2020-09-17T11:10:37.046" v="42" actId="207"/>
          <ac:spMkLst>
            <pc:docMk/>
            <pc:sldMk cId="955164292" sldId="528"/>
            <ac:spMk id="17" creationId="{13F6C783-2319-452C-9F7C-90B8454C534C}"/>
          </ac:spMkLst>
        </pc:spChg>
        <pc:spChg chg="mod">
          <ac:chgData name="Karen Lander" userId="d0b4218be8cfa7f9" providerId="LiveId" clId="{B57E2816-01FE-4534-AB11-95FBEFB27775}" dt="2020-09-17T11:10:39.627" v="43" actId="207"/>
          <ac:spMkLst>
            <pc:docMk/>
            <pc:sldMk cId="955164292" sldId="528"/>
            <ac:spMk id="19" creationId="{E5ED04B3-5E0E-4CD4-8615-D70A52941CC3}"/>
          </ac:spMkLst>
        </pc:spChg>
        <pc:spChg chg="mod">
          <ac:chgData name="Karen Lander" userId="d0b4218be8cfa7f9" providerId="LiveId" clId="{B57E2816-01FE-4534-AB11-95FBEFB27775}" dt="2020-09-17T11:10:19.782" v="38" actId="207"/>
          <ac:spMkLst>
            <pc:docMk/>
            <pc:sldMk cId="955164292" sldId="528"/>
            <ac:spMk id="21" creationId="{327347A5-0C4B-45A0-B75F-F5EFC8F012F0}"/>
          </ac:spMkLst>
        </pc:spChg>
        <pc:spChg chg="mod">
          <ac:chgData name="Karen Lander" userId="d0b4218be8cfa7f9" providerId="LiveId" clId="{B57E2816-01FE-4534-AB11-95FBEFB27775}" dt="2020-09-17T11:10:17.435" v="37" actId="207"/>
          <ac:spMkLst>
            <pc:docMk/>
            <pc:sldMk cId="955164292" sldId="528"/>
            <ac:spMk id="23" creationId="{5320904D-B74A-4B94-BA8A-EE6485716E81}"/>
          </ac:spMkLst>
        </pc:spChg>
      </pc:sldChg>
      <pc:sldChg chg="modSp mod">
        <pc:chgData name="Karen Lander" userId="d0b4218be8cfa7f9" providerId="LiveId" clId="{B57E2816-01FE-4534-AB11-95FBEFB27775}" dt="2020-09-17T11:10:57.940" v="46" actId="207"/>
        <pc:sldMkLst>
          <pc:docMk/>
          <pc:sldMk cId="1983330921" sldId="529"/>
        </pc:sldMkLst>
        <pc:spChg chg="mod">
          <ac:chgData name="Karen Lander" userId="d0b4218be8cfa7f9" providerId="LiveId" clId="{B57E2816-01FE-4534-AB11-95FBEFB27775}" dt="2020-09-17T11:10:45.023" v="44" actId="207"/>
          <ac:spMkLst>
            <pc:docMk/>
            <pc:sldMk cId="1983330921" sldId="529"/>
            <ac:spMk id="9" creationId="{59C27D94-9946-485C-B769-F221B422DED9}"/>
          </ac:spMkLst>
        </pc:spChg>
        <pc:spChg chg="mod">
          <ac:chgData name="Karen Lander" userId="d0b4218be8cfa7f9" providerId="LiveId" clId="{B57E2816-01FE-4534-AB11-95FBEFB27775}" dt="2020-09-17T11:10:57.940" v="46" actId="207"/>
          <ac:spMkLst>
            <pc:docMk/>
            <pc:sldMk cId="1983330921" sldId="529"/>
            <ac:spMk id="11" creationId="{797C7BD2-175F-4070-8B0A-7566066CFE17}"/>
          </ac:spMkLst>
        </pc:spChg>
        <pc:spChg chg="mod">
          <ac:chgData name="Karen Lander" userId="d0b4218be8cfa7f9" providerId="LiveId" clId="{B57E2816-01FE-4534-AB11-95FBEFB27775}" dt="2020-09-17T11:10:57.940" v="46" actId="207"/>
          <ac:spMkLst>
            <pc:docMk/>
            <pc:sldMk cId="1983330921" sldId="529"/>
            <ac:spMk id="13" creationId="{4701B1C9-875A-486E-9123-82E147FBD867}"/>
          </ac:spMkLst>
        </pc:spChg>
        <pc:spChg chg="mod">
          <ac:chgData name="Karen Lander" userId="d0b4218be8cfa7f9" providerId="LiveId" clId="{B57E2816-01FE-4534-AB11-95FBEFB27775}" dt="2020-09-17T11:10:49.155" v="45" actId="207"/>
          <ac:spMkLst>
            <pc:docMk/>
            <pc:sldMk cId="1983330921" sldId="529"/>
            <ac:spMk id="15" creationId="{275316E4-B3F3-4AA3-944E-CC0D990FB9FB}"/>
          </ac:spMkLst>
        </pc:spChg>
        <pc:spChg chg="mod">
          <ac:chgData name="Karen Lander" userId="d0b4218be8cfa7f9" providerId="LiveId" clId="{B57E2816-01FE-4534-AB11-95FBEFB27775}" dt="2020-09-17T11:10:49.155" v="45" actId="207"/>
          <ac:spMkLst>
            <pc:docMk/>
            <pc:sldMk cId="1983330921" sldId="529"/>
            <ac:spMk id="17" creationId="{13F6C783-2319-452C-9F7C-90B8454C534C}"/>
          </ac:spMkLst>
        </pc:spChg>
        <pc:spChg chg="mod">
          <ac:chgData name="Karen Lander" userId="d0b4218be8cfa7f9" providerId="LiveId" clId="{B57E2816-01FE-4534-AB11-95FBEFB27775}" dt="2020-09-17T11:10:49.155" v="45" actId="207"/>
          <ac:spMkLst>
            <pc:docMk/>
            <pc:sldMk cId="1983330921" sldId="529"/>
            <ac:spMk id="19" creationId="{E5ED04B3-5E0E-4CD4-8615-D70A52941CC3}"/>
          </ac:spMkLst>
        </pc:spChg>
        <pc:spChg chg="mod">
          <ac:chgData name="Karen Lander" userId="d0b4218be8cfa7f9" providerId="LiveId" clId="{B57E2816-01FE-4534-AB11-95FBEFB27775}" dt="2020-09-17T11:10:57.940" v="46" actId="207"/>
          <ac:spMkLst>
            <pc:docMk/>
            <pc:sldMk cId="1983330921" sldId="529"/>
            <ac:spMk id="21" creationId="{327347A5-0C4B-45A0-B75F-F5EFC8F012F0}"/>
          </ac:spMkLst>
        </pc:spChg>
        <pc:spChg chg="mod">
          <ac:chgData name="Karen Lander" userId="d0b4218be8cfa7f9" providerId="LiveId" clId="{B57E2816-01FE-4534-AB11-95FBEFB27775}" dt="2020-09-17T11:10:57.940" v="46" actId="207"/>
          <ac:spMkLst>
            <pc:docMk/>
            <pc:sldMk cId="1983330921" sldId="529"/>
            <ac:spMk id="23" creationId="{5320904D-B74A-4B94-BA8A-EE6485716E81}"/>
          </ac:spMkLst>
        </pc:spChg>
      </pc:sldChg>
      <pc:sldChg chg="add del">
        <pc:chgData name="Karen Lander" userId="d0b4218be8cfa7f9" providerId="LiveId" clId="{B57E2816-01FE-4534-AB11-95FBEFB27775}" dt="2020-09-17T11:08:46.720" v="11" actId="2696"/>
        <pc:sldMkLst>
          <pc:docMk/>
          <pc:sldMk cId="1594685376" sldId="530"/>
        </pc:sldMkLst>
      </pc:sldChg>
      <pc:sldChg chg="add del">
        <pc:chgData name="Karen Lander" userId="d0b4218be8cfa7f9" providerId="LiveId" clId="{B57E2816-01FE-4534-AB11-95FBEFB27775}" dt="2020-09-17T11:06:07.635" v="1"/>
        <pc:sldMkLst>
          <pc:docMk/>
          <pc:sldMk cId="3103337493" sldId="530"/>
        </pc:sldMkLst>
      </pc:sldChg>
      <pc:sldChg chg="add del">
        <pc:chgData name="Karen Lander" userId="d0b4218be8cfa7f9" providerId="LiveId" clId="{B57E2816-01FE-4534-AB11-95FBEFB27775}" dt="2020-09-17T11:08:19.482" v="9" actId="2696"/>
        <pc:sldMkLst>
          <pc:docMk/>
          <pc:sldMk cId="1057155358" sldId="531"/>
        </pc:sldMkLst>
      </pc:sldChg>
      <pc:sldChg chg="addSp delSp modSp add mod delAnim modAnim">
        <pc:chgData name="Karen Lander" userId="d0b4218be8cfa7f9" providerId="LiveId" clId="{B57E2816-01FE-4534-AB11-95FBEFB27775}" dt="2020-09-17T11:15:05.393" v="97" actId="20577"/>
        <pc:sldMkLst>
          <pc:docMk/>
          <pc:sldMk cId="3522007971" sldId="532"/>
        </pc:sldMkLst>
        <pc:spChg chg="mod">
          <ac:chgData name="Karen Lander" userId="d0b4218be8cfa7f9" providerId="LiveId" clId="{B57E2816-01FE-4534-AB11-95FBEFB27775}" dt="2020-09-17T11:15:02.581" v="96" actId="14100"/>
          <ac:spMkLst>
            <pc:docMk/>
            <pc:sldMk cId="3522007971" sldId="532"/>
            <ac:spMk id="3" creationId="{73C5147F-4F9D-42FF-A3CE-2B9CB284B8D0}"/>
          </ac:spMkLst>
        </pc:spChg>
        <pc:spChg chg="mod">
          <ac:chgData name="Karen Lander" userId="d0b4218be8cfa7f9" providerId="LiveId" clId="{B57E2816-01FE-4534-AB11-95FBEFB27775}" dt="2020-09-17T11:15:05.393" v="97" actId="20577"/>
          <ac:spMkLst>
            <pc:docMk/>
            <pc:sldMk cId="3522007971" sldId="532"/>
            <ac:spMk id="5" creationId="{7CC2C63F-ED88-4BBB-89E1-9C25E35453DA}"/>
          </ac:spMkLst>
        </pc:spChg>
        <pc:spChg chg="mod">
          <ac:chgData name="Karen Lander" userId="d0b4218be8cfa7f9" providerId="LiveId" clId="{B57E2816-01FE-4534-AB11-95FBEFB27775}" dt="2020-09-17T11:13:07.891" v="48" actId="962"/>
          <ac:spMkLst>
            <pc:docMk/>
            <pc:sldMk cId="3522007971" sldId="532"/>
            <ac:spMk id="6" creationId="{A2C7EAAE-FC2E-41D7-B889-AFBB658BDF85}"/>
          </ac:spMkLst>
        </pc:spChg>
        <pc:spChg chg="add mod">
          <ac:chgData name="Karen Lander" userId="d0b4218be8cfa7f9" providerId="LiveId" clId="{B57E2816-01FE-4534-AB11-95FBEFB27775}" dt="2020-09-17T11:13:49.071" v="55" actId="1076"/>
          <ac:spMkLst>
            <pc:docMk/>
            <pc:sldMk cId="3522007971" sldId="532"/>
            <ac:spMk id="10" creationId="{3D6250EA-6B44-46C8-B4E1-0D825FA64933}"/>
          </ac:spMkLst>
        </pc:spChg>
        <pc:spChg chg="add del mod">
          <ac:chgData name="Karen Lander" userId="d0b4218be8cfa7f9" providerId="LiveId" clId="{B57E2816-01FE-4534-AB11-95FBEFB27775}" dt="2020-09-17T11:13:57.461" v="58" actId="478"/>
          <ac:spMkLst>
            <pc:docMk/>
            <pc:sldMk cId="3522007971" sldId="532"/>
            <ac:spMk id="11" creationId="{C1BF2522-D87F-456A-A266-78E27D3E2216}"/>
          </ac:spMkLst>
        </pc:spChg>
        <pc:spChg chg="add mod">
          <ac:chgData name="Karen Lander" userId="d0b4218be8cfa7f9" providerId="LiveId" clId="{B57E2816-01FE-4534-AB11-95FBEFB27775}" dt="2020-09-17T11:14:08.595" v="61" actId="1076"/>
          <ac:spMkLst>
            <pc:docMk/>
            <pc:sldMk cId="3522007971" sldId="532"/>
            <ac:spMk id="12" creationId="{A8262CF5-F88A-460D-8B3A-B1749CA609B0}"/>
          </ac:spMkLst>
        </pc:spChg>
        <pc:spChg chg="add mod">
          <ac:chgData name="Karen Lander" userId="d0b4218be8cfa7f9" providerId="LiveId" clId="{B57E2816-01FE-4534-AB11-95FBEFB27775}" dt="2020-09-17T11:14:19.941" v="64" actId="1076"/>
          <ac:spMkLst>
            <pc:docMk/>
            <pc:sldMk cId="3522007971" sldId="532"/>
            <ac:spMk id="13" creationId="{6AA437EA-BB63-49F0-8347-14483B34005F}"/>
          </ac:spMkLst>
        </pc:spChg>
        <pc:spChg chg="mod">
          <ac:chgData name="Karen Lander" userId="d0b4218be8cfa7f9" providerId="LiveId" clId="{B57E2816-01FE-4534-AB11-95FBEFB27775}" dt="2020-09-17T11:13:14.104" v="49" actId="962"/>
          <ac:spMkLst>
            <pc:docMk/>
            <pc:sldMk cId="3522007971" sldId="532"/>
            <ac:spMk id="14" creationId="{EC3FB3F0-47FC-43AF-9856-8824A4E9D8C5}"/>
          </ac:spMkLst>
        </pc:spChg>
        <pc:spChg chg="mod">
          <ac:chgData name="Karen Lander" userId="d0b4218be8cfa7f9" providerId="LiveId" clId="{B57E2816-01FE-4534-AB11-95FBEFB27775}" dt="2020-09-17T11:13:24.190" v="50" actId="962"/>
          <ac:spMkLst>
            <pc:docMk/>
            <pc:sldMk cId="3522007971" sldId="532"/>
            <ac:spMk id="18" creationId="{D6449422-3C2E-42F9-949A-87EA963D414C}"/>
          </ac:spMkLst>
        </pc:spChg>
      </pc:sldChg>
      <pc:sldChg chg="modSp add mod">
        <pc:chgData name="Karen Lander" userId="d0b4218be8cfa7f9" providerId="LiveId" clId="{B57E2816-01FE-4534-AB11-95FBEFB27775}" dt="2020-09-17T11:16:28.138" v="112" actId="20577"/>
        <pc:sldMkLst>
          <pc:docMk/>
          <pc:sldMk cId="2011709176" sldId="533"/>
        </pc:sldMkLst>
        <pc:spChg chg="mod">
          <ac:chgData name="Karen Lander" userId="d0b4218be8cfa7f9" providerId="LiveId" clId="{B57E2816-01FE-4534-AB11-95FBEFB27775}" dt="2020-09-17T11:16:28.138" v="112" actId="20577"/>
          <ac:spMkLst>
            <pc:docMk/>
            <pc:sldMk cId="2011709176" sldId="533"/>
            <ac:spMk id="4" creationId="{A7696B43-FCFB-45C1-8D5E-53D425012716}"/>
          </ac:spMkLst>
        </pc:spChg>
        <pc:spChg chg="mod">
          <ac:chgData name="Karen Lander" userId="d0b4218be8cfa7f9" providerId="LiveId" clId="{B57E2816-01FE-4534-AB11-95FBEFB27775}" dt="2020-09-17T11:16:18.590" v="106" actId="20577"/>
          <ac:spMkLst>
            <pc:docMk/>
            <pc:sldMk cId="2011709176" sldId="533"/>
            <ac:spMk id="38" creationId="{FCB88E2D-BDF2-4441-86A3-D86754C7077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84847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90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36461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456760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xmlns="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8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122097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8459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7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9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7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54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1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3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8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50664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15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55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2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3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1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Word families based on common words, showing how words are related in form and meaning [for example, solve, solution, solver, dissolve, insoluble</a:t>
            </a:r>
            <a:endParaRPr lang="en-GB" b="1" dirty="0">
              <a:latin typeface="Mul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effectLst/>
                <a:latin typeface="Muli" panose="020B0604020202020204"/>
                <a:ea typeface="Calibri" panose="020F0502020204030204" pitchFamily="34" charset="0"/>
              </a:rPr>
              <a:t>Add an appropriate prefix or suffix to root words</a:t>
            </a:r>
            <a:r>
              <a:rPr lang="en-GB" dirty="0">
                <a:effectLst/>
                <a:highlight>
                  <a:srgbClr val="FFFF00"/>
                </a:highlight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dirty="0">
                <a:effectLst/>
                <a:highlight>
                  <a:srgbClr val="FFFF00"/>
                </a:highlight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>
              <a:effectLst/>
              <a:highlight>
                <a:srgbClr val="FFFF00"/>
              </a:highlight>
              <a:latin typeface="Mul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3 Word 3.2</a:t>
            </a:r>
          </a:p>
        </p:txBody>
      </p:sp>
    </p:spTree>
    <p:extLst>
      <p:ext uri="{BB962C8B-B14F-4D97-AF65-F5344CB8AC3E}">
        <p14:creationId xmlns:p14="http://schemas.microsoft.com/office/powerpoint/2010/main" val="240359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891097ED-7FE2-4FCE-8FAA-3A9379E1BFB5}"/>
              </a:ext>
            </a:extLst>
          </p:cNvPr>
          <p:cNvSpPr/>
          <p:nvPr/>
        </p:nvSpPr>
        <p:spPr>
          <a:xfrm>
            <a:off x="1425476" y="511436"/>
            <a:ext cx="8345905" cy="10772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3151191-E134-4C55-9E4E-6C218EA719BC}"/>
              </a:ext>
            </a:extLst>
          </p:cNvPr>
          <p:cNvSpPr txBox="1"/>
          <p:nvPr/>
        </p:nvSpPr>
        <p:spPr>
          <a:xfrm>
            <a:off x="1730363" y="590400"/>
            <a:ext cx="77378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Match the root word to a suitable </a:t>
            </a:r>
          </a:p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prefix or suffix</a:t>
            </a:r>
            <a:r>
              <a:rPr lang="en-GB" sz="3200" b="1" dirty="0">
                <a:latin typeface="OpenDyslexicAlta" panose="00000500000000000000" pitchFamily="50" charset="0"/>
              </a:rPr>
              <a:t>.</a:t>
            </a:r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13A06130-F8A8-4E7A-B11B-C5FF95F475C7}"/>
              </a:ext>
            </a:extLst>
          </p:cNvPr>
          <p:cNvSpPr/>
          <p:nvPr/>
        </p:nvSpPr>
        <p:spPr>
          <a:xfrm>
            <a:off x="800100" y="1896431"/>
            <a:ext cx="2762250" cy="954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biography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CEB4747C-1ABF-4E0D-B4A3-D3D2F4022DB4}"/>
              </a:ext>
            </a:extLst>
          </p:cNvPr>
          <p:cNvSpPr/>
          <p:nvPr/>
        </p:nvSpPr>
        <p:spPr>
          <a:xfrm>
            <a:off x="800100" y="4420199"/>
            <a:ext cx="2762250" cy="954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</a:rPr>
              <a:t>happy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8B7A86A3-42C9-44BB-95DB-F1C04A012CA0}"/>
              </a:ext>
            </a:extLst>
          </p:cNvPr>
          <p:cNvSpPr/>
          <p:nvPr/>
        </p:nvSpPr>
        <p:spPr>
          <a:xfrm>
            <a:off x="800100" y="3158315"/>
            <a:ext cx="2762250" cy="954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tx1"/>
                </a:solidFill>
                <a:latin typeface="OpenDyslexicAlta" panose="00000500000000000000" pitchFamily="50" charset="0"/>
              </a:rPr>
              <a:t>joy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3CFE9D9D-2226-4085-9B38-18EA463A85E8}"/>
              </a:ext>
            </a:extLst>
          </p:cNvPr>
          <p:cNvSpPr/>
          <p:nvPr/>
        </p:nvSpPr>
        <p:spPr>
          <a:xfrm>
            <a:off x="800100" y="5654066"/>
            <a:ext cx="2762250" cy="954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motion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272EC550-D409-4210-A604-5D264DFE1C58}"/>
              </a:ext>
            </a:extLst>
          </p:cNvPr>
          <p:cNvSpPr/>
          <p:nvPr/>
        </p:nvSpPr>
        <p:spPr>
          <a:xfrm>
            <a:off x="7467600" y="5682083"/>
            <a:ext cx="2762250" cy="95410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auto-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563D34EF-3EBF-47EB-BE95-B8B2FE0070F4}"/>
              </a:ext>
            </a:extLst>
          </p:cNvPr>
          <p:cNvSpPr/>
          <p:nvPr/>
        </p:nvSpPr>
        <p:spPr>
          <a:xfrm>
            <a:off x="7436617" y="1804098"/>
            <a:ext cx="2762250" cy="95410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un-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9F15905C-D31A-4E74-83A6-A98B58D87A12}"/>
              </a:ext>
            </a:extLst>
          </p:cNvPr>
          <p:cNvSpPr/>
          <p:nvPr/>
        </p:nvSpPr>
        <p:spPr>
          <a:xfrm>
            <a:off x="7467600" y="4420199"/>
            <a:ext cx="2762250" cy="95410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-less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62AF3C2D-22CB-44FC-8E65-3CB21CFA2440}"/>
              </a:ext>
            </a:extLst>
          </p:cNvPr>
          <p:cNvSpPr/>
          <p:nvPr/>
        </p:nvSpPr>
        <p:spPr>
          <a:xfrm>
            <a:off x="7467600" y="3158315"/>
            <a:ext cx="2762250" cy="95410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6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ful</a:t>
            </a:r>
            <a:endParaRPr lang="en-GB" sz="6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xmlns="" id="{82DF035C-2D6C-4622-B239-076D0227EDF8}"/>
              </a:ext>
            </a:extLst>
          </p:cNvPr>
          <p:cNvCxnSpPr>
            <a:stCxn id="6" idx="3"/>
          </p:cNvCxnSpPr>
          <p:nvPr/>
        </p:nvCxnSpPr>
        <p:spPr>
          <a:xfrm>
            <a:off x="3562350" y="2373485"/>
            <a:ext cx="3874267" cy="39320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612C5F08-A935-4857-ADDA-0A2B0CC0C441}"/>
              </a:ext>
            </a:extLst>
          </p:cNvPr>
          <p:cNvCxnSpPr>
            <a:cxnSpLocks/>
            <a:endCxn id="25" idx="1"/>
          </p:cNvCxnSpPr>
          <p:nvPr/>
        </p:nvCxnSpPr>
        <p:spPr>
          <a:xfrm>
            <a:off x="3593333" y="3604948"/>
            <a:ext cx="3874267" cy="3042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xmlns="" id="{86375A88-9CB8-436C-9024-2619EA4029D4}"/>
              </a:ext>
            </a:extLst>
          </p:cNvPr>
          <p:cNvCxnSpPr>
            <a:cxnSpLocks/>
          </p:cNvCxnSpPr>
          <p:nvPr/>
        </p:nvCxnSpPr>
        <p:spPr>
          <a:xfrm flipV="1">
            <a:off x="3593333" y="2281151"/>
            <a:ext cx="3702817" cy="26588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02FB5812-B839-44A9-AB26-3DEFD7C052C8}"/>
              </a:ext>
            </a:extLst>
          </p:cNvPr>
          <p:cNvCxnSpPr>
            <a:cxnSpLocks/>
          </p:cNvCxnSpPr>
          <p:nvPr/>
        </p:nvCxnSpPr>
        <p:spPr>
          <a:xfrm flipV="1">
            <a:off x="3562349" y="4955249"/>
            <a:ext cx="3733801" cy="12595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31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51F861C4-8F27-4DAB-ADFB-FF7808311CF9}"/>
              </a:ext>
            </a:extLst>
          </p:cNvPr>
          <p:cNvSpPr/>
          <p:nvPr/>
        </p:nvSpPr>
        <p:spPr>
          <a:xfrm>
            <a:off x="1425476" y="511436"/>
            <a:ext cx="8345905" cy="10772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C7F1C10-998B-4E87-B7B1-02D6C98F83D6}"/>
              </a:ext>
            </a:extLst>
          </p:cNvPr>
          <p:cNvSpPr txBox="1"/>
          <p:nvPr/>
        </p:nvSpPr>
        <p:spPr>
          <a:xfrm>
            <a:off x="1853195" y="726880"/>
            <a:ext cx="7737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OpenDyslexicAlta" panose="00000500000000000000" pitchFamily="50" charset="0"/>
              </a:rPr>
              <a:t>Match the correct word to the sentence.</a:t>
            </a:r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B2DDF3B8-29B8-43DF-BECC-C954D3F287FB}"/>
              </a:ext>
            </a:extLst>
          </p:cNvPr>
          <p:cNvSpPr/>
          <p:nvPr/>
        </p:nvSpPr>
        <p:spPr>
          <a:xfrm>
            <a:off x="1033244" y="4715620"/>
            <a:ext cx="2804160" cy="1454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opener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F527021F-2ABF-4EEC-B1E7-8A078375C6C8}"/>
              </a:ext>
            </a:extLst>
          </p:cNvPr>
          <p:cNvSpPr/>
          <p:nvPr/>
        </p:nvSpPr>
        <p:spPr>
          <a:xfrm>
            <a:off x="4886960" y="4754880"/>
            <a:ext cx="2804160" cy="1376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OpenDyslexicAlta" panose="00000500000000000000" pitchFamily="50" charset="0"/>
              </a:rPr>
              <a:t>opened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872A3159-554D-4E3D-B478-30FBB49A9002}"/>
              </a:ext>
            </a:extLst>
          </p:cNvPr>
          <p:cNvSpPr/>
          <p:nvPr/>
        </p:nvSpPr>
        <p:spPr>
          <a:xfrm>
            <a:off x="8740676" y="4794140"/>
            <a:ext cx="2963644" cy="13369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unopened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6BDB37D-55E9-4BFF-AA10-61560183DCE9}"/>
              </a:ext>
            </a:extLst>
          </p:cNvPr>
          <p:cNvSpPr txBox="1"/>
          <p:nvPr/>
        </p:nvSpPr>
        <p:spPr>
          <a:xfrm>
            <a:off x="1219200" y="2235200"/>
            <a:ext cx="953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itchFamily="2" charset="77"/>
              </a:rPr>
              <a:t>The cook ___________ the tin of beans.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8E1D195-4B50-4861-8CF8-A4FC1719DAF7}"/>
              </a:ext>
            </a:extLst>
          </p:cNvPr>
          <p:cNvSpPr txBox="1"/>
          <p:nvPr/>
        </p:nvSpPr>
        <p:spPr>
          <a:xfrm>
            <a:off x="1219200" y="3174133"/>
            <a:ext cx="953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itchFamily="2" charset="77"/>
              </a:rPr>
              <a:t>The story had an exciting __________.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8A4AE83F-C606-4060-BF97-19D5E5394930}"/>
              </a:ext>
            </a:extLst>
          </p:cNvPr>
          <p:cNvSpPr txBox="1"/>
          <p:nvPr/>
        </p:nvSpPr>
        <p:spPr>
          <a:xfrm>
            <a:off x="1219200" y="4019812"/>
            <a:ext cx="1083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OpenDyslexicAlta" pitchFamily="2" charset="77"/>
              </a:rPr>
              <a:t>He left the  ________   parcel on the doorstep.</a:t>
            </a:r>
          </a:p>
        </p:txBody>
      </p:sp>
    </p:spTree>
    <p:extLst>
      <p:ext uri="{BB962C8B-B14F-4D97-AF65-F5344CB8AC3E}">
        <p14:creationId xmlns:p14="http://schemas.microsoft.com/office/powerpoint/2010/main" val="282745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0.25 L -0.11498 -0.442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55" y="-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69 1.48148E-6 L 0.48529 -0.293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49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02 -0.3882 L -0.4151 -0.1652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60" y="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xmlns="" id="{A7696B43-FCFB-45C1-8D5E-53D425012716}"/>
              </a:ext>
            </a:extLst>
          </p:cNvPr>
          <p:cNvSpPr/>
          <p:nvPr/>
        </p:nvSpPr>
        <p:spPr>
          <a:xfrm>
            <a:off x="4673600" y="286766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rest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B4A9BDAE-3827-4ADF-B8B1-8FAA8B2F61A3}"/>
              </a:ext>
            </a:extLst>
          </p:cNvPr>
          <p:cNvCxnSpPr>
            <a:stCxn id="4" idx="1"/>
          </p:cNvCxnSpPr>
          <p:nvPr/>
        </p:nvCxnSpPr>
        <p:spPr>
          <a:xfrm flipH="1" flipV="1">
            <a:off x="3840480" y="2092960"/>
            <a:ext cx="1175336" cy="93911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xmlns="" id="{37C9D747-F597-40BD-A87C-2CA72FE9DB0E}"/>
              </a:ext>
            </a:extLst>
          </p:cNvPr>
          <p:cNvSpPr/>
          <p:nvPr/>
        </p:nvSpPr>
        <p:spPr>
          <a:xfrm>
            <a:off x="2336800" y="96774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un-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3DB350D3-919E-41DD-A3F2-50C4A5E02A6D}"/>
              </a:ext>
            </a:extLst>
          </p:cNvPr>
          <p:cNvCxnSpPr>
            <a:cxnSpLocks/>
          </p:cNvCxnSpPr>
          <p:nvPr/>
        </p:nvCxnSpPr>
        <p:spPr>
          <a:xfrm flipV="1">
            <a:off x="6658512" y="2010754"/>
            <a:ext cx="778608" cy="10213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A18FD617-E963-4DE9-9F47-5286F51A005B}"/>
              </a:ext>
            </a:extLst>
          </p:cNvPr>
          <p:cNvSpPr/>
          <p:nvPr/>
        </p:nvSpPr>
        <p:spPr>
          <a:xfrm>
            <a:off x="6658512" y="888074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-less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D41843FD-6F81-42BA-A1AD-D797BA2E85D5}"/>
              </a:ext>
            </a:extLst>
          </p:cNvPr>
          <p:cNvCxnSpPr>
            <a:cxnSpLocks/>
          </p:cNvCxnSpPr>
          <p:nvPr/>
        </p:nvCxnSpPr>
        <p:spPr>
          <a:xfrm flipV="1">
            <a:off x="4428148" y="3870273"/>
            <a:ext cx="778608" cy="10213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1F2B068E-F98F-4617-8344-49CEF00800D1}"/>
              </a:ext>
            </a:extLst>
          </p:cNvPr>
          <p:cNvSpPr/>
          <p:nvPr/>
        </p:nvSpPr>
        <p:spPr>
          <a:xfrm>
            <a:off x="2980874" y="4810416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4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ful</a:t>
            </a:r>
            <a:endParaRPr lang="en-GB" sz="44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A3A5F845-76D3-497F-AEEB-3B2A6209841B}"/>
              </a:ext>
            </a:extLst>
          </p:cNvPr>
          <p:cNvCxnSpPr>
            <a:cxnSpLocks/>
          </p:cNvCxnSpPr>
          <p:nvPr/>
        </p:nvCxnSpPr>
        <p:spPr>
          <a:xfrm flipH="1" flipV="1">
            <a:off x="6575620" y="3888980"/>
            <a:ext cx="1024548" cy="9769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769001BC-EC64-43B8-890B-E461AE84F53B}"/>
              </a:ext>
            </a:extLst>
          </p:cNvPr>
          <p:cNvSpPr/>
          <p:nvPr/>
        </p:nvSpPr>
        <p:spPr>
          <a:xfrm>
            <a:off x="7087894" y="4687664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super-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09DCC13-E8A8-4EB4-97CB-0F43B783E9C2}"/>
              </a:ext>
            </a:extLst>
          </p:cNvPr>
          <p:cNvCxnSpPr>
            <a:cxnSpLocks/>
          </p:cNvCxnSpPr>
          <p:nvPr/>
        </p:nvCxnSpPr>
        <p:spPr>
          <a:xfrm flipH="1">
            <a:off x="6964924" y="3429000"/>
            <a:ext cx="1244356" cy="221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DEE73927-3A23-438E-812E-0419987CD41B}"/>
              </a:ext>
            </a:extLst>
          </p:cNvPr>
          <p:cNvSpPr/>
          <p:nvPr/>
        </p:nvSpPr>
        <p:spPr>
          <a:xfrm>
            <a:off x="8133324" y="2886367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auto-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0EF6E03F-4897-491D-BD24-79FF33219FA8}"/>
              </a:ext>
            </a:extLst>
          </p:cNvPr>
          <p:cNvCxnSpPr>
            <a:cxnSpLocks/>
          </p:cNvCxnSpPr>
          <p:nvPr/>
        </p:nvCxnSpPr>
        <p:spPr>
          <a:xfrm flipH="1">
            <a:off x="3429244" y="3471836"/>
            <a:ext cx="1244356" cy="221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B246EDDE-6C78-4CD9-9DE5-775DBCF725AD}"/>
              </a:ext>
            </a:extLst>
          </p:cNvPr>
          <p:cNvSpPr/>
          <p:nvPr/>
        </p:nvSpPr>
        <p:spPr>
          <a:xfrm>
            <a:off x="1244356" y="2921583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ly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11482A86-2873-456D-9A1E-B44127CDF120}"/>
              </a:ext>
            </a:extLst>
          </p:cNvPr>
          <p:cNvCxnSpPr>
            <a:cxnSpLocks/>
          </p:cNvCxnSpPr>
          <p:nvPr/>
        </p:nvCxnSpPr>
        <p:spPr>
          <a:xfrm flipV="1">
            <a:off x="5800761" y="1416342"/>
            <a:ext cx="27818" cy="147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9C3653DE-270B-4EFD-95AF-81DB921A70C6}"/>
              </a:ext>
            </a:extLst>
          </p:cNvPr>
          <p:cNvSpPr/>
          <p:nvPr/>
        </p:nvSpPr>
        <p:spPr>
          <a:xfrm>
            <a:off x="4600306" y="293662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sub-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E1713FC5-8BCF-4AAD-A2A1-1024BA4EF137}"/>
              </a:ext>
            </a:extLst>
          </p:cNvPr>
          <p:cNvCxnSpPr>
            <a:cxnSpLocks/>
          </p:cNvCxnSpPr>
          <p:nvPr/>
        </p:nvCxnSpPr>
        <p:spPr>
          <a:xfrm flipH="1" flipV="1">
            <a:off x="5858890" y="3957267"/>
            <a:ext cx="18389" cy="1688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BF3A2485-989C-467C-B988-E8EFAD1EF8AD}"/>
              </a:ext>
            </a:extLst>
          </p:cNvPr>
          <p:cNvSpPr/>
          <p:nvPr/>
        </p:nvSpPr>
        <p:spPr>
          <a:xfrm>
            <a:off x="4927601" y="564593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-ed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xmlns="" id="{FCB88E2D-BDF2-4441-86A3-D86754C70778}"/>
              </a:ext>
            </a:extLst>
          </p:cNvPr>
          <p:cNvSpPr/>
          <p:nvPr/>
        </p:nvSpPr>
        <p:spPr>
          <a:xfrm>
            <a:off x="9631680" y="4246880"/>
            <a:ext cx="2174240" cy="22758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How many words can you make using the root word “rest”?</a:t>
            </a:r>
          </a:p>
        </p:txBody>
      </p:sp>
    </p:spTree>
    <p:extLst>
      <p:ext uri="{BB962C8B-B14F-4D97-AF65-F5344CB8AC3E}">
        <p14:creationId xmlns:p14="http://schemas.microsoft.com/office/powerpoint/2010/main" val="159468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xmlns="" id="{A7696B43-FCFB-45C1-8D5E-53D425012716}"/>
              </a:ext>
            </a:extLst>
          </p:cNvPr>
          <p:cNvSpPr/>
          <p:nvPr/>
        </p:nvSpPr>
        <p:spPr>
          <a:xfrm>
            <a:off x="4673600" y="286766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play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B4A9BDAE-3827-4ADF-B8B1-8FAA8B2F61A3}"/>
              </a:ext>
            </a:extLst>
          </p:cNvPr>
          <p:cNvCxnSpPr>
            <a:stCxn id="4" idx="1"/>
          </p:cNvCxnSpPr>
          <p:nvPr/>
        </p:nvCxnSpPr>
        <p:spPr>
          <a:xfrm flipH="1" flipV="1">
            <a:off x="3840480" y="2092960"/>
            <a:ext cx="1175336" cy="93911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xmlns="" id="{37C9D747-F597-40BD-A87C-2CA72FE9DB0E}"/>
              </a:ext>
            </a:extLst>
          </p:cNvPr>
          <p:cNvSpPr/>
          <p:nvPr/>
        </p:nvSpPr>
        <p:spPr>
          <a:xfrm>
            <a:off x="2336800" y="96774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un-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3DB350D3-919E-41DD-A3F2-50C4A5E02A6D}"/>
              </a:ext>
            </a:extLst>
          </p:cNvPr>
          <p:cNvCxnSpPr>
            <a:cxnSpLocks/>
          </p:cNvCxnSpPr>
          <p:nvPr/>
        </p:nvCxnSpPr>
        <p:spPr>
          <a:xfrm flipV="1">
            <a:off x="6658512" y="2010754"/>
            <a:ext cx="778608" cy="10213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A18FD617-E963-4DE9-9F47-5286F51A005B}"/>
              </a:ext>
            </a:extLst>
          </p:cNvPr>
          <p:cNvSpPr/>
          <p:nvPr/>
        </p:nvSpPr>
        <p:spPr>
          <a:xfrm>
            <a:off x="6658512" y="888074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-less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D41843FD-6F81-42BA-A1AD-D797BA2E85D5}"/>
              </a:ext>
            </a:extLst>
          </p:cNvPr>
          <p:cNvCxnSpPr>
            <a:cxnSpLocks/>
          </p:cNvCxnSpPr>
          <p:nvPr/>
        </p:nvCxnSpPr>
        <p:spPr>
          <a:xfrm flipV="1">
            <a:off x="4428148" y="3870273"/>
            <a:ext cx="778608" cy="10213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1F2B068E-F98F-4617-8344-49CEF00800D1}"/>
              </a:ext>
            </a:extLst>
          </p:cNvPr>
          <p:cNvSpPr/>
          <p:nvPr/>
        </p:nvSpPr>
        <p:spPr>
          <a:xfrm>
            <a:off x="2980874" y="4810416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4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ful</a:t>
            </a:r>
            <a:endParaRPr lang="en-GB" sz="44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A3A5F845-76D3-497F-AEEB-3B2A6209841B}"/>
              </a:ext>
            </a:extLst>
          </p:cNvPr>
          <p:cNvCxnSpPr>
            <a:cxnSpLocks/>
          </p:cNvCxnSpPr>
          <p:nvPr/>
        </p:nvCxnSpPr>
        <p:spPr>
          <a:xfrm flipH="1" flipV="1">
            <a:off x="6575620" y="3888980"/>
            <a:ext cx="1024548" cy="9769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769001BC-EC64-43B8-890B-E461AE84F53B}"/>
              </a:ext>
            </a:extLst>
          </p:cNvPr>
          <p:cNvSpPr/>
          <p:nvPr/>
        </p:nvSpPr>
        <p:spPr>
          <a:xfrm>
            <a:off x="7087894" y="4687664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super-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09DCC13-E8A8-4EB4-97CB-0F43B783E9C2}"/>
              </a:ext>
            </a:extLst>
          </p:cNvPr>
          <p:cNvCxnSpPr>
            <a:cxnSpLocks/>
          </p:cNvCxnSpPr>
          <p:nvPr/>
        </p:nvCxnSpPr>
        <p:spPr>
          <a:xfrm flipH="1">
            <a:off x="6964924" y="3429000"/>
            <a:ext cx="1244356" cy="221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DEE73927-3A23-438E-812E-0419987CD41B}"/>
              </a:ext>
            </a:extLst>
          </p:cNvPr>
          <p:cNvSpPr/>
          <p:nvPr/>
        </p:nvSpPr>
        <p:spPr>
          <a:xfrm>
            <a:off x="8133324" y="2886367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auto-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0EF6E03F-4897-491D-BD24-79FF33219FA8}"/>
              </a:ext>
            </a:extLst>
          </p:cNvPr>
          <p:cNvCxnSpPr>
            <a:cxnSpLocks/>
          </p:cNvCxnSpPr>
          <p:nvPr/>
        </p:nvCxnSpPr>
        <p:spPr>
          <a:xfrm flipH="1">
            <a:off x="3429244" y="3471836"/>
            <a:ext cx="1244356" cy="221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B246EDDE-6C78-4CD9-9DE5-775DBCF725AD}"/>
              </a:ext>
            </a:extLst>
          </p:cNvPr>
          <p:cNvSpPr/>
          <p:nvPr/>
        </p:nvSpPr>
        <p:spPr>
          <a:xfrm>
            <a:off x="1244356" y="2921583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ly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11482A86-2873-456D-9A1E-B44127CDF120}"/>
              </a:ext>
            </a:extLst>
          </p:cNvPr>
          <p:cNvCxnSpPr>
            <a:cxnSpLocks/>
          </p:cNvCxnSpPr>
          <p:nvPr/>
        </p:nvCxnSpPr>
        <p:spPr>
          <a:xfrm flipV="1">
            <a:off x="5800761" y="1416342"/>
            <a:ext cx="27818" cy="14700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9C3653DE-270B-4EFD-95AF-81DB921A70C6}"/>
              </a:ext>
            </a:extLst>
          </p:cNvPr>
          <p:cNvSpPr/>
          <p:nvPr/>
        </p:nvSpPr>
        <p:spPr>
          <a:xfrm>
            <a:off x="4600306" y="293662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sub-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E1713FC5-8BCF-4AAD-A2A1-1024BA4EF137}"/>
              </a:ext>
            </a:extLst>
          </p:cNvPr>
          <p:cNvCxnSpPr>
            <a:cxnSpLocks/>
          </p:cNvCxnSpPr>
          <p:nvPr/>
        </p:nvCxnSpPr>
        <p:spPr>
          <a:xfrm flipH="1" flipV="1">
            <a:off x="5858890" y="3957267"/>
            <a:ext cx="18389" cy="168866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BF3A2485-989C-467C-B988-E8EFAD1EF8AD}"/>
              </a:ext>
            </a:extLst>
          </p:cNvPr>
          <p:cNvSpPr/>
          <p:nvPr/>
        </p:nvSpPr>
        <p:spPr>
          <a:xfrm>
            <a:off x="4927601" y="5645930"/>
            <a:ext cx="2336800" cy="1122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-ed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xmlns="" id="{FCB88E2D-BDF2-4441-86A3-D86754C70778}"/>
              </a:ext>
            </a:extLst>
          </p:cNvPr>
          <p:cNvSpPr/>
          <p:nvPr/>
        </p:nvSpPr>
        <p:spPr>
          <a:xfrm>
            <a:off x="9631680" y="4246880"/>
            <a:ext cx="2174240" cy="22758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How many words can you make using the root word “play”?</a:t>
            </a:r>
          </a:p>
        </p:txBody>
      </p:sp>
    </p:spTree>
    <p:extLst>
      <p:ext uri="{BB962C8B-B14F-4D97-AF65-F5344CB8AC3E}">
        <p14:creationId xmlns:p14="http://schemas.microsoft.com/office/powerpoint/2010/main" val="2011709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6C7B9487-EB43-4FBB-8A39-DC508A7E3E9B}"/>
              </a:ext>
            </a:extLst>
          </p:cNvPr>
          <p:cNvSpPr/>
          <p:nvPr/>
        </p:nvSpPr>
        <p:spPr>
          <a:xfrm>
            <a:off x="1245135" y="511436"/>
            <a:ext cx="8345905" cy="1683124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900F873-C4F7-4FEC-B3CD-92A679EDB8F5}"/>
              </a:ext>
            </a:extLst>
          </p:cNvPr>
          <p:cNvSpPr txBox="1"/>
          <p:nvPr/>
        </p:nvSpPr>
        <p:spPr>
          <a:xfrm>
            <a:off x="1615436" y="548110"/>
            <a:ext cx="74904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How many new words can you make by adding prefixes and/or suffixes to the root word?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486A31FE-12B8-4D26-895F-E1F25F4EA388}"/>
              </a:ext>
            </a:extLst>
          </p:cNvPr>
          <p:cNvSpPr/>
          <p:nvPr/>
        </p:nvSpPr>
        <p:spPr>
          <a:xfrm>
            <a:off x="4511040" y="4096160"/>
            <a:ext cx="3373120" cy="833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power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59C27D94-9946-485C-B769-F221B422DED9}"/>
              </a:ext>
            </a:extLst>
          </p:cNvPr>
          <p:cNvSpPr/>
          <p:nvPr/>
        </p:nvSpPr>
        <p:spPr>
          <a:xfrm>
            <a:off x="568960" y="2568603"/>
            <a:ext cx="3210560" cy="601317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un-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797C7BD2-175F-4070-8B0A-7566066CFE17}"/>
              </a:ext>
            </a:extLst>
          </p:cNvPr>
          <p:cNvSpPr/>
          <p:nvPr/>
        </p:nvSpPr>
        <p:spPr>
          <a:xfrm>
            <a:off x="8615680" y="2568603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ful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4701B1C9-875A-486E-9123-82E147FBD867}"/>
              </a:ext>
            </a:extLst>
          </p:cNvPr>
          <p:cNvSpPr/>
          <p:nvPr/>
        </p:nvSpPr>
        <p:spPr>
          <a:xfrm>
            <a:off x="8615680" y="3779323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-ed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275316E4-B3F3-4AA3-944E-CC0D990FB9FB}"/>
              </a:ext>
            </a:extLst>
          </p:cNvPr>
          <p:cNvSpPr/>
          <p:nvPr/>
        </p:nvSpPr>
        <p:spPr>
          <a:xfrm>
            <a:off x="568960" y="3779324"/>
            <a:ext cx="3210560" cy="601317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super-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13F6C783-2319-452C-9F7C-90B8454C534C}"/>
              </a:ext>
            </a:extLst>
          </p:cNvPr>
          <p:cNvSpPr/>
          <p:nvPr/>
        </p:nvSpPr>
        <p:spPr>
          <a:xfrm>
            <a:off x="568960" y="4929280"/>
            <a:ext cx="3210560" cy="601317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dis-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E5ED04B3-5E0E-4CD4-8615-D70A52941CC3}"/>
              </a:ext>
            </a:extLst>
          </p:cNvPr>
          <p:cNvSpPr/>
          <p:nvPr/>
        </p:nvSpPr>
        <p:spPr>
          <a:xfrm>
            <a:off x="568960" y="6009231"/>
            <a:ext cx="3210560" cy="601317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auto-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327347A5-0C4B-45A0-B75F-F5EFC8F012F0}"/>
              </a:ext>
            </a:extLst>
          </p:cNvPr>
          <p:cNvSpPr/>
          <p:nvPr/>
        </p:nvSpPr>
        <p:spPr>
          <a:xfrm>
            <a:off x="8615680" y="5991668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-able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320904D-B74A-4B94-BA8A-EE6485716E81}"/>
              </a:ext>
            </a:extLst>
          </p:cNvPr>
          <p:cNvSpPr/>
          <p:nvPr/>
        </p:nvSpPr>
        <p:spPr>
          <a:xfrm>
            <a:off x="8615680" y="4903549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ing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913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6C7B9487-EB43-4FBB-8A39-DC508A7E3E9B}"/>
              </a:ext>
            </a:extLst>
          </p:cNvPr>
          <p:cNvSpPr/>
          <p:nvPr/>
        </p:nvSpPr>
        <p:spPr>
          <a:xfrm>
            <a:off x="1245135" y="511436"/>
            <a:ext cx="8345905" cy="1683124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900F873-C4F7-4FEC-B3CD-92A679EDB8F5}"/>
              </a:ext>
            </a:extLst>
          </p:cNvPr>
          <p:cNvSpPr txBox="1"/>
          <p:nvPr/>
        </p:nvSpPr>
        <p:spPr>
          <a:xfrm>
            <a:off x="1615436" y="548110"/>
            <a:ext cx="74904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How many new words can you make by adding prefixes and/or suffixes to the root word?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486A31FE-12B8-4D26-895F-E1F25F4EA388}"/>
              </a:ext>
            </a:extLst>
          </p:cNvPr>
          <p:cNvSpPr/>
          <p:nvPr/>
        </p:nvSpPr>
        <p:spPr>
          <a:xfrm>
            <a:off x="4511040" y="4096160"/>
            <a:ext cx="3373120" cy="833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worth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59C27D94-9946-485C-B769-F221B422DED9}"/>
              </a:ext>
            </a:extLst>
          </p:cNvPr>
          <p:cNvSpPr/>
          <p:nvPr/>
        </p:nvSpPr>
        <p:spPr>
          <a:xfrm>
            <a:off x="568960" y="2568603"/>
            <a:ext cx="3210560" cy="6013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un-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797C7BD2-175F-4070-8B0A-7566066CFE17}"/>
              </a:ext>
            </a:extLst>
          </p:cNvPr>
          <p:cNvSpPr/>
          <p:nvPr/>
        </p:nvSpPr>
        <p:spPr>
          <a:xfrm>
            <a:off x="8615680" y="2568603"/>
            <a:ext cx="3210560" cy="601317"/>
          </a:xfrm>
          <a:prstGeom prst="roundRect">
            <a:avLst/>
          </a:prstGeom>
          <a:solidFill>
            <a:srgbClr val="FF5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ful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4701B1C9-875A-486E-9123-82E147FBD867}"/>
              </a:ext>
            </a:extLst>
          </p:cNvPr>
          <p:cNvSpPr/>
          <p:nvPr/>
        </p:nvSpPr>
        <p:spPr>
          <a:xfrm>
            <a:off x="8615680" y="3779323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-less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275316E4-B3F3-4AA3-944E-CC0D990FB9FB}"/>
              </a:ext>
            </a:extLst>
          </p:cNvPr>
          <p:cNvSpPr/>
          <p:nvPr/>
        </p:nvSpPr>
        <p:spPr>
          <a:xfrm>
            <a:off x="568960" y="3779324"/>
            <a:ext cx="3210560" cy="6013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super-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13F6C783-2319-452C-9F7C-90B8454C534C}"/>
              </a:ext>
            </a:extLst>
          </p:cNvPr>
          <p:cNvSpPr/>
          <p:nvPr/>
        </p:nvSpPr>
        <p:spPr>
          <a:xfrm>
            <a:off x="568960" y="4929280"/>
            <a:ext cx="3210560" cy="6013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dis-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E5ED04B3-5E0E-4CD4-8615-D70A52941CC3}"/>
              </a:ext>
            </a:extLst>
          </p:cNvPr>
          <p:cNvSpPr/>
          <p:nvPr/>
        </p:nvSpPr>
        <p:spPr>
          <a:xfrm>
            <a:off x="568960" y="6009231"/>
            <a:ext cx="3210560" cy="6013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auto-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327347A5-0C4B-45A0-B75F-F5EFC8F012F0}"/>
              </a:ext>
            </a:extLst>
          </p:cNvPr>
          <p:cNvSpPr/>
          <p:nvPr/>
        </p:nvSpPr>
        <p:spPr>
          <a:xfrm>
            <a:off x="8615680" y="5991668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-able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320904D-B74A-4B94-BA8A-EE6485716E81}"/>
              </a:ext>
            </a:extLst>
          </p:cNvPr>
          <p:cNvSpPr/>
          <p:nvPr/>
        </p:nvSpPr>
        <p:spPr>
          <a:xfrm>
            <a:off x="8615680" y="4903549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ly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164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6C7B9487-EB43-4FBB-8A39-DC508A7E3E9B}"/>
              </a:ext>
            </a:extLst>
          </p:cNvPr>
          <p:cNvSpPr/>
          <p:nvPr/>
        </p:nvSpPr>
        <p:spPr>
          <a:xfrm>
            <a:off x="1245135" y="511436"/>
            <a:ext cx="8345905" cy="1683124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900F873-C4F7-4FEC-B3CD-92A679EDB8F5}"/>
              </a:ext>
            </a:extLst>
          </p:cNvPr>
          <p:cNvSpPr txBox="1"/>
          <p:nvPr/>
        </p:nvSpPr>
        <p:spPr>
          <a:xfrm>
            <a:off x="1615436" y="548110"/>
            <a:ext cx="74904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How many new words can you make by adding prefixes and/or suffixes to the root word?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486A31FE-12B8-4D26-895F-E1F25F4EA388}"/>
              </a:ext>
            </a:extLst>
          </p:cNvPr>
          <p:cNvSpPr/>
          <p:nvPr/>
        </p:nvSpPr>
        <p:spPr>
          <a:xfrm>
            <a:off x="4511040" y="4096160"/>
            <a:ext cx="3373120" cy="833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shape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59C27D94-9946-485C-B769-F221B422DED9}"/>
              </a:ext>
            </a:extLst>
          </p:cNvPr>
          <p:cNvSpPr/>
          <p:nvPr/>
        </p:nvSpPr>
        <p:spPr>
          <a:xfrm>
            <a:off x="568960" y="2568603"/>
            <a:ext cx="3210560" cy="6013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un-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797C7BD2-175F-4070-8B0A-7566066CFE17}"/>
              </a:ext>
            </a:extLst>
          </p:cNvPr>
          <p:cNvSpPr/>
          <p:nvPr/>
        </p:nvSpPr>
        <p:spPr>
          <a:xfrm>
            <a:off x="8615680" y="2568603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-ed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4701B1C9-875A-486E-9123-82E147FBD867}"/>
              </a:ext>
            </a:extLst>
          </p:cNvPr>
          <p:cNvSpPr/>
          <p:nvPr/>
        </p:nvSpPr>
        <p:spPr>
          <a:xfrm>
            <a:off x="8615680" y="3779323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-less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275316E4-B3F3-4AA3-944E-CC0D990FB9FB}"/>
              </a:ext>
            </a:extLst>
          </p:cNvPr>
          <p:cNvSpPr/>
          <p:nvPr/>
        </p:nvSpPr>
        <p:spPr>
          <a:xfrm>
            <a:off x="568960" y="3779324"/>
            <a:ext cx="3210560" cy="6013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super-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13F6C783-2319-452C-9F7C-90B8454C534C}"/>
              </a:ext>
            </a:extLst>
          </p:cNvPr>
          <p:cNvSpPr/>
          <p:nvPr/>
        </p:nvSpPr>
        <p:spPr>
          <a:xfrm>
            <a:off x="568960" y="4929280"/>
            <a:ext cx="3210560" cy="6013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mis-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E5ED04B3-5E0E-4CD4-8615-D70A52941CC3}"/>
              </a:ext>
            </a:extLst>
          </p:cNvPr>
          <p:cNvSpPr/>
          <p:nvPr/>
        </p:nvSpPr>
        <p:spPr>
          <a:xfrm>
            <a:off x="568960" y="6009231"/>
            <a:ext cx="3210560" cy="60131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auto-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327347A5-0C4B-45A0-B75F-F5EFC8F012F0}"/>
              </a:ext>
            </a:extLst>
          </p:cNvPr>
          <p:cNvSpPr/>
          <p:nvPr/>
        </p:nvSpPr>
        <p:spPr>
          <a:xfrm>
            <a:off x="8615680" y="5991668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-able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320904D-B74A-4B94-BA8A-EE6485716E81}"/>
              </a:ext>
            </a:extLst>
          </p:cNvPr>
          <p:cNvSpPr/>
          <p:nvPr/>
        </p:nvSpPr>
        <p:spPr>
          <a:xfrm>
            <a:off x="8615680" y="4903549"/>
            <a:ext cx="3210560" cy="601317"/>
          </a:xfrm>
          <a:prstGeom prst="round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-</a:t>
            </a:r>
            <a:r>
              <a:rPr lang="en-GB" sz="40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ly</a:t>
            </a:r>
            <a:endParaRPr lang="en-GB" sz="40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330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73C5147F-4F9D-42FF-A3CE-2B9CB284B8D0}"/>
              </a:ext>
            </a:extLst>
          </p:cNvPr>
          <p:cNvSpPr/>
          <p:nvPr/>
        </p:nvSpPr>
        <p:spPr>
          <a:xfrm>
            <a:off x="1425476" y="511435"/>
            <a:ext cx="8345905" cy="1384995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CC2C63F-ED88-4BBB-89E1-9C25E35453DA}"/>
              </a:ext>
            </a:extLst>
          </p:cNvPr>
          <p:cNvSpPr txBox="1"/>
          <p:nvPr/>
        </p:nvSpPr>
        <p:spPr>
          <a:xfrm>
            <a:off x="1853195" y="584980"/>
            <a:ext cx="77378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Which is the odd one out?  </a:t>
            </a:r>
          </a:p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Explain why.  </a:t>
            </a:r>
          </a:p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Click the words to find out.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6" name="undress">
            <a:extLst>
              <a:ext uri="{FF2B5EF4-FFF2-40B4-BE49-F238E27FC236}">
                <a16:creationId xmlns:a16="http://schemas.microsoft.com/office/drawing/2014/main" xmlns="" id="{A2C7EAAE-FC2E-41D7-B889-AFBB658BDF85}"/>
              </a:ext>
            </a:extLst>
          </p:cNvPr>
          <p:cNvSpPr/>
          <p:nvPr/>
        </p:nvSpPr>
        <p:spPr>
          <a:xfrm>
            <a:off x="609600" y="2763520"/>
            <a:ext cx="2479040" cy="665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undress</a:t>
            </a:r>
          </a:p>
        </p:txBody>
      </p:sp>
      <p:sp>
        <p:nvSpPr>
          <p:cNvPr id="14" name="unlock">
            <a:extLst>
              <a:ext uri="{FF2B5EF4-FFF2-40B4-BE49-F238E27FC236}">
                <a16:creationId xmlns:a16="http://schemas.microsoft.com/office/drawing/2014/main" xmlns="" id="{EC3FB3F0-47FC-43AF-9856-8824A4E9D8C5}"/>
              </a:ext>
            </a:extLst>
          </p:cNvPr>
          <p:cNvSpPr/>
          <p:nvPr/>
        </p:nvSpPr>
        <p:spPr>
          <a:xfrm>
            <a:off x="3546609" y="2763520"/>
            <a:ext cx="2479040" cy="665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unlock</a:t>
            </a:r>
          </a:p>
        </p:txBody>
      </p:sp>
      <p:sp>
        <p:nvSpPr>
          <p:cNvPr id="16" name="understand">
            <a:extLst>
              <a:ext uri="{FF2B5EF4-FFF2-40B4-BE49-F238E27FC236}">
                <a16:creationId xmlns:a16="http://schemas.microsoft.com/office/drawing/2014/main" xmlns="" id="{2B096269-8EF1-41EF-B72B-7D49ACA32676}"/>
              </a:ext>
            </a:extLst>
          </p:cNvPr>
          <p:cNvSpPr/>
          <p:nvPr/>
        </p:nvSpPr>
        <p:spPr>
          <a:xfrm>
            <a:off x="6483618" y="2763520"/>
            <a:ext cx="2479040" cy="665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understand</a:t>
            </a:r>
          </a:p>
        </p:txBody>
      </p:sp>
      <p:sp>
        <p:nvSpPr>
          <p:cNvPr id="18" name="unpick">
            <a:extLst>
              <a:ext uri="{FF2B5EF4-FFF2-40B4-BE49-F238E27FC236}">
                <a16:creationId xmlns:a16="http://schemas.microsoft.com/office/drawing/2014/main" xmlns="" id="{D6449422-3C2E-42F9-949A-87EA963D414C}"/>
              </a:ext>
            </a:extLst>
          </p:cNvPr>
          <p:cNvSpPr/>
          <p:nvPr/>
        </p:nvSpPr>
        <p:spPr>
          <a:xfrm>
            <a:off x="9350276" y="2769093"/>
            <a:ext cx="2479040" cy="665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unpick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4011DEB6-63A4-433F-998A-2FC06C98AE2D}"/>
              </a:ext>
            </a:extLst>
          </p:cNvPr>
          <p:cNvSpPr/>
          <p:nvPr/>
        </p:nvSpPr>
        <p:spPr>
          <a:xfrm>
            <a:off x="1560095" y="4037520"/>
            <a:ext cx="8644091" cy="2050475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B11609B3-696B-4CD9-9074-AFFF1FDA1EF6}"/>
              </a:ext>
            </a:extLst>
          </p:cNvPr>
          <p:cNvSpPr txBox="1"/>
          <p:nvPr/>
        </p:nvSpPr>
        <p:spPr>
          <a:xfrm>
            <a:off x="2033536" y="4272113"/>
            <a:ext cx="77378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DyslexicAlta" panose="00000500000000000000" pitchFamily="50" charset="0"/>
              </a:rPr>
              <a:t>Understand is the odd one out because the un is not a prefix in this word.  If we take away the “un”, we should be left with a real word.</a:t>
            </a:r>
            <a:endParaRPr lang="en-GB" sz="2800" dirty="0">
              <a:latin typeface="OpenDyslexicAlta" panose="00000500000000000000" pitchFamily="50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3D6250EA-6B44-46C8-B4E1-0D825FA64933}"/>
              </a:ext>
            </a:extLst>
          </p:cNvPr>
          <p:cNvSpPr/>
          <p:nvPr/>
        </p:nvSpPr>
        <p:spPr>
          <a:xfrm>
            <a:off x="609600" y="2048472"/>
            <a:ext cx="2479040" cy="665481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A8262CF5-F88A-460D-8B3A-B1749CA609B0}"/>
              </a:ext>
            </a:extLst>
          </p:cNvPr>
          <p:cNvSpPr/>
          <p:nvPr/>
        </p:nvSpPr>
        <p:spPr>
          <a:xfrm>
            <a:off x="3546609" y="2064792"/>
            <a:ext cx="2479040" cy="665481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6AA437EA-BB63-49F0-8347-14483B34005F}"/>
              </a:ext>
            </a:extLst>
          </p:cNvPr>
          <p:cNvSpPr/>
          <p:nvPr/>
        </p:nvSpPr>
        <p:spPr>
          <a:xfrm>
            <a:off x="9350276" y="2064792"/>
            <a:ext cx="2479040" cy="665481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</a:t>
            </a:r>
          </a:p>
        </p:txBody>
      </p:sp>
    </p:spTree>
    <p:extLst>
      <p:ext uri="{BB962C8B-B14F-4D97-AF65-F5344CB8AC3E}">
        <p14:creationId xmlns:p14="http://schemas.microsoft.com/office/powerpoint/2010/main" val="352200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0" grpId="0" animBg="1"/>
      <p:bldP spid="22" grpId="0"/>
      <p:bldP spid="10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val="3224000446"/>
      </p:ext>
    </p:extLst>
  </p:cSld>
  <p:clrMapOvr>
    <a:masterClrMapping/>
  </p:clrMapOvr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2601</TotalTime>
  <Words>308</Words>
  <Application>Microsoft Office PowerPoint</Application>
  <PresentationFormat>Custom</PresentationFormat>
  <Paragraphs>83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OpenDyslexic</vt:lpstr>
      <vt:lpstr>OpenDyslexicAlta</vt:lpstr>
      <vt:lpstr>Muli</vt:lpstr>
      <vt:lpstr>Times New Roman</vt:lpstr>
      <vt:lpstr>edshed theme</vt:lpstr>
      <vt:lpstr>Add an appropriate prefix or suffix to root words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Susan</cp:lastModifiedBy>
  <cp:revision>234</cp:revision>
  <dcterms:created xsi:type="dcterms:W3CDTF">2020-05-04T22:11:17Z</dcterms:created>
  <dcterms:modified xsi:type="dcterms:W3CDTF">2020-11-18T15:48:40Z</dcterms:modified>
</cp:coreProperties>
</file>