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2"/>
  </p:notesMasterIdLst>
  <p:sldIdLst>
    <p:sldId id="256" r:id="rId2"/>
    <p:sldId id="257" r:id="rId3"/>
    <p:sldId id="293" r:id="rId4"/>
    <p:sldId id="294" r:id="rId5"/>
    <p:sldId id="296" r:id="rId6"/>
    <p:sldId id="297" r:id="rId7"/>
    <p:sldId id="298" r:id="rId8"/>
    <p:sldId id="299" r:id="rId9"/>
    <p:sldId id="295" r:id="rId10"/>
    <p:sldId id="300" r:id="rId11"/>
    <p:sldId id="301" r:id="rId12"/>
    <p:sldId id="302" r:id="rId13"/>
    <p:sldId id="303" r:id="rId14"/>
    <p:sldId id="304" r:id="rId15"/>
    <p:sldId id="306" r:id="rId16"/>
    <p:sldId id="308" r:id="rId17"/>
    <p:sldId id="309" r:id="rId18"/>
    <p:sldId id="310" r:id="rId19"/>
    <p:sldId id="313" r:id="rId20"/>
    <p:sldId id="316" r:id="rId21"/>
    <p:sldId id="314" r:id="rId22"/>
    <p:sldId id="315" r:id="rId23"/>
    <p:sldId id="317" r:id="rId24"/>
    <p:sldId id="318" r:id="rId25"/>
    <p:sldId id="319" r:id="rId26"/>
    <p:sldId id="307" r:id="rId27"/>
    <p:sldId id="311" r:id="rId28"/>
    <p:sldId id="312" r:id="rId29"/>
    <p:sldId id="320" r:id="rId30"/>
    <p:sldId id="321" r:id="rId31"/>
  </p:sldIdLst>
  <p:sldSz cx="12192000" cy="6858000"/>
  <p:notesSz cx="6858000" cy="9144000"/>
  <p:embeddedFontLst>
    <p:embeddedFont>
      <p:font typeface="Calibri" panose="020F0502020204030204" pitchFamily="34" charset="0"/>
      <p:regular r:id="rId33"/>
      <p:bold r:id="rId34"/>
      <p:italic r:id="rId35"/>
      <p:boldItalic r:id="rId36"/>
    </p:embeddedFont>
    <p:embeddedFont>
      <p:font typeface="OpenDyslexicAlta" panose="00000500000000000000" pitchFamily="2"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2183" userDrawn="1">
          <p15:clr>
            <a:srgbClr val="A4A3A4"/>
          </p15:clr>
        </p15:guide>
        <p15:guide id="2" pos="3840" userDrawn="1">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1" roundtripDataSignature="AMtx7mifxYBLuzPwCPFc2vPbWOB6efNT4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16AD8C3C-7ED6-4651-AE7D-7BD6B3FEEF3A}">
  <a:tblStyle styleId="{16AD8C3C-7ED6-4651-AE7D-7BD6B3FEEF3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65" d="100"/>
          <a:sy n="65" d="100"/>
        </p:scale>
        <p:origin x="-834" y="-96"/>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20" Type="http://schemas.openxmlformats.org/officeDocument/2006/relationships/slide" Target="slides/slide19.xml"/><Relationship Id="rId41"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0540787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2" name="Google Shape;132;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95133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925616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11178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31449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9602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149360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08085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18903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11723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842524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17303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37190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458170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753038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33464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6654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010643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563862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164591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734759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33954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98717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772012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98575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PAG title">
  <p:cSld name="SPAG title">
    <p:spTree>
      <p:nvGrpSpPr>
        <p:cNvPr id="1" name="Shape 12"/>
        <p:cNvGrpSpPr/>
        <p:nvPr/>
      </p:nvGrpSpPr>
      <p:grpSpPr>
        <a:xfrm>
          <a:off x="0" y="0"/>
          <a:ext cx="0" cy="0"/>
          <a:chOff x="0" y="0"/>
          <a:chExt cx="0" cy="0"/>
        </a:xfrm>
      </p:grpSpPr>
      <p:sp>
        <p:nvSpPr>
          <p:cNvPr id="13" name="Google Shape;13;p27"/>
          <p:cNvSpPr/>
          <p:nvPr/>
        </p:nvSpPr>
        <p:spPr>
          <a:xfrm>
            <a:off x="1920237" y="4463191"/>
            <a:ext cx="8351521" cy="1775004"/>
          </a:xfrm>
          <a:prstGeom prst="rect">
            <a:avLst/>
          </a:prstGeom>
          <a:solidFill>
            <a:srgbClr val="FFFFFF">
              <a:alpha val="89803"/>
            </a:srgbClr>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Arial"/>
              <a:ea typeface="Arial"/>
              <a:cs typeface="Arial"/>
              <a:sym typeface="Arial"/>
            </a:endParaRPr>
          </a:p>
        </p:txBody>
      </p:sp>
      <p:sp>
        <p:nvSpPr>
          <p:cNvPr id="14" name="Google Shape;14;p27"/>
          <p:cNvSpPr/>
          <p:nvPr/>
        </p:nvSpPr>
        <p:spPr>
          <a:xfrm>
            <a:off x="3465321" y="3460974"/>
            <a:ext cx="5261355" cy="795646"/>
          </a:xfrm>
          <a:prstGeom prst="rect">
            <a:avLst/>
          </a:prstGeom>
          <a:solidFill>
            <a:srgbClr val="FFFFFF">
              <a:alpha val="89803"/>
            </a:srgbClr>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Arial"/>
              <a:ea typeface="Arial"/>
              <a:cs typeface="Arial"/>
              <a:sym typeface="Arial"/>
            </a:endParaRPr>
          </a:p>
        </p:txBody>
      </p:sp>
      <p:sp>
        <p:nvSpPr>
          <p:cNvPr id="15" name="Google Shape;15;p27"/>
          <p:cNvSpPr txBox="1">
            <a:spLocks noGrp="1"/>
          </p:cNvSpPr>
          <p:nvPr>
            <p:ph type="subTitle" idx="1"/>
          </p:nvPr>
        </p:nvSpPr>
        <p:spPr>
          <a:xfrm>
            <a:off x="1920237" y="4463190"/>
            <a:ext cx="8351521" cy="1775005"/>
          </a:xfrm>
          <a:prstGeom prst="rect">
            <a:avLst/>
          </a:prstGeom>
          <a:noFill/>
          <a:ln>
            <a:noFill/>
          </a:ln>
        </p:spPr>
        <p:txBody>
          <a:bodyPr spcFirstLastPara="1" wrap="square" lIns="91425" tIns="45700" rIns="91425" bIns="45700" anchor="ctr" anchorCtr="0">
            <a:normAutofit/>
          </a:bodyPr>
          <a:lstStyle>
            <a:lvl1pPr lvl="0" algn="ctr">
              <a:lnSpc>
                <a:spcPct val="150000"/>
              </a:lnSpc>
              <a:spcBef>
                <a:spcPts val="1000"/>
              </a:spcBef>
              <a:spcAft>
                <a:spcPts val="0"/>
              </a:spcAft>
              <a:buClr>
                <a:schemeClr val="dk1"/>
              </a:buClr>
              <a:buSzPts val="1600"/>
              <a:buNone/>
              <a:defRPr sz="16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6" name="Google Shape;16;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7" name="Google Shape;17;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8" name="Google Shape;18;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b="0" i="0" u="none" strike="noStrike" cap="none">
                <a:solidFill>
                  <a:schemeClr val="dk1"/>
                </a:solidFill>
                <a:latin typeface="Arial"/>
                <a:ea typeface="Arial"/>
                <a:cs typeface="Arial"/>
                <a:sym typeface="Arial"/>
              </a:defRPr>
            </a:lvl1pPr>
            <a:lvl2pPr marL="0" marR="0" lvl="1" indent="0" algn="l" rtl="0">
              <a:spcBef>
                <a:spcPts val="0"/>
              </a:spcBef>
              <a:buNone/>
              <a:defRPr sz="1800" b="0" i="0" u="none" strike="noStrike" cap="none">
                <a:solidFill>
                  <a:schemeClr val="dk1"/>
                </a:solidFill>
                <a:latin typeface="Arial"/>
                <a:ea typeface="Arial"/>
                <a:cs typeface="Arial"/>
                <a:sym typeface="Arial"/>
              </a:defRPr>
            </a:lvl2pPr>
            <a:lvl3pPr marL="0" marR="0" lvl="2" indent="0" algn="l" rtl="0">
              <a:spcBef>
                <a:spcPts val="0"/>
              </a:spcBef>
              <a:buNone/>
              <a:defRPr sz="1800" b="0" i="0" u="none" strike="noStrike" cap="none">
                <a:solidFill>
                  <a:schemeClr val="dk1"/>
                </a:solidFill>
                <a:latin typeface="Arial"/>
                <a:ea typeface="Arial"/>
                <a:cs typeface="Arial"/>
                <a:sym typeface="Arial"/>
              </a:defRPr>
            </a:lvl3pPr>
            <a:lvl4pPr marL="0" marR="0" lvl="3" indent="0" algn="l" rtl="0">
              <a:spcBef>
                <a:spcPts val="0"/>
              </a:spcBef>
              <a:buNone/>
              <a:defRPr sz="1800" b="0" i="0" u="none" strike="noStrike" cap="none">
                <a:solidFill>
                  <a:schemeClr val="dk1"/>
                </a:solidFill>
                <a:latin typeface="Arial"/>
                <a:ea typeface="Arial"/>
                <a:cs typeface="Arial"/>
                <a:sym typeface="Arial"/>
              </a:defRPr>
            </a:lvl4pPr>
            <a:lvl5pPr marL="0" marR="0" lvl="4" indent="0" algn="l" rtl="0">
              <a:spcBef>
                <a:spcPts val="0"/>
              </a:spcBef>
              <a:buNone/>
              <a:defRPr sz="1800" b="0" i="0" u="none" strike="noStrike" cap="none">
                <a:solidFill>
                  <a:schemeClr val="dk1"/>
                </a:solidFill>
                <a:latin typeface="Arial"/>
                <a:ea typeface="Arial"/>
                <a:cs typeface="Arial"/>
                <a:sym typeface="Arial"/>
              </a:defRPr>
            </a:lvl5pPr>
            <a:lvl6pPr marL="0" marR="0" lvl="5" indent="0" algn="l" rtl="0">
              <a:spcBef>
                <a:spcPts val="0"/>
              </a:spcBef>
              <a:buNone/>
              <a:defRPr sz="1800" b="0" i="0" u="none" strike="noStrike" cap="none">
                <a:solidFill>
                  <a:schemeClr val="dk1"/>
                </a:solidFill>
                <a:latin typeface="Arial"/>
                <a:ea typeface="Arial"/>
                <a:cs typeface="Arial"/>
                <a:sym typeface="Arial"/>
              </a:defRPr>
            </a:lvl6pPr>
            <a:lvl7pPr marL="0" marR="0" lvl="6" indent="0" algn="l" rtl="0">
              <a:spcBef>
                <a:spcPts val="0"/>
              </a:spcBef>
              <a:buNone/>
              <a:defRPr sz="1800" b="0" i="0" u="none" strike="noStrike" cap="none">
                <a:solidFill>
                  <a:schemeClr val="dk1"/>
                </a:solidFill>
                <a:latin typeface="Arial"/>
                <a:ea typeface="Arial"/>
                <a:cs typeface="Arial"/>
                <a:sym typeface="Arial"/>
              </a:defRPr>
            </a:lvl7pPr>
            <a:lvl8pPr marL="0" marR="0" lvl="7" indent="0" algn="l" rtl="0">
              <a:spcBef>
                <a:spcPts val="0"/>
              </a:spcBef>
              <a:buNone/>
              <a:defRPr sz="1800" b="0" i="0" u="none" strike="noStrike" cap="none">
                <a:solidFill>
                  <a:schemeClr val="dk1"/>
                </a:solidFill>
                <a:latin typeface="Arial"/>
                <a:ea typeface="Arial"/>
                <a:cs typeface="Arial"/>
                <a:sym typeface="Arial"/>
              </a:defRPr>
            </a:lvl8pPr>
            <a:lvl9pPr marL="0" marR="0" lvl="8" indent="0" algn="l" rtl="0">
              <a:spcBef>
                <a:spcPts val="0"/>
              </a:spcBef>
              <a:buNone/>
              <a:defRPr sz="1800" b="0" i="0" u="none" strike="noStrike" cap="none">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pic>
        <p:nvPicPr>
          <p:cNvPr id="19" name="Google Shape;19;p27"/>
          <p:cNvPicPr preferRelativeResize="0"/>
          <p:nvPr/>
        </p:nvPicPr>
        <p:blipFill rotWithShape="1">
          <a:blip r:embed="rId2">
            <a:alphaModFix/>
          </a:blip>
          <a:srcRect/>
          <a:stretch/>
        </p:blipFill>
        <p:spPr>
          <a:xfrm>
            <a:off x="2990849" y="619805"/>
            <a:ext cx="6210300" cy="1079500"/>
          </a:xfrm>
          <a:prstGeom prst="rect">
            <a:avLst/>
          </a:prstGeom>
          <a:noFill/>
          <a:ln>
            <a:noFill/>
          </a:ln>
        </p:spPr>
      </p:pic>
      <p:sp>
        <p:nvSpPr>
          <p:cNvPr id="20" name="Google Shape;20;p27"/>
          <p:cNvSpPr txBox="1">
            <a:spLocks noGrp="1"/>
          </p:cNvSpPr>
          <p:nvPr>
            <p:ph type="title"/>
          </p:nvPr>
        </p:nvSpPr>
        <p:spPr>
          <a:xfrm>
            <a:off x="1920238" y="1928841"/>
            <a:ext cx="8351520" cy="1325563"/>
          </a:xfrm>
          <a:prstGeom prst="rect">
            <a:avLst/>
          </a:prstGeom>
          <a:solidFill>
            <a:srgbClr val="FFFFFF">
              <a:alpha val="89803"/>
            </a:srgbClr>
          </a:solid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2800"/>
              <a:buFont typeface="Arial"/>
              <a:buNone/>
              <a:defRPr sz="2800">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27"/>
          <p:cNvSpPr txBox="1">
            <a:spLocks noGrp="1"/>
          </p:cNvSpPr>
          <p:nvPr>
            <p:ph type="body" idx="2"/>
          </p:nvPr>
        </p:nvSpPr>
        <p:spPr>
          <a:xfrm>
            <a:off x="3463925" y="3460750"/>
            <a:ext cx="5243513" cy="806450"/>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dk1"/>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chemeClr val="dk1"/>
              </a:buClr>
              <a:buSzPts val="2400"/>
              <a:buNone/>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2"/>
        <p:cNvGrpSpPr/>
        <p:nvPr/>
      </p:nvGrpSpPr>
      <p:grpSpPr>
        <a:xfrm>
          <a:off x="0" y="0"/>
          <a:ext cx="0" cy="0"/>
          <a:chOff x="0" y="0"/>
          <a:chExt cx="0" cy="0"/>
        </a:xfrm>
      </p:grpSpPr>
      <p:sp>
        <p:nvSpPr>
          <p:cNvPr id="23" name="Google Shape;23;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4" name="Google Shape;24;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5" name="Google Shape;25;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b="0" i="0" u="none" strike="noStrike" cap="none">
                <a:solidFill>
                  <a:schemeClr val="dk1"/>
                </a:solidFill>
                <a:latin typeface="Arial"/>
                <a:ea typeface="Arial"/>
                <a:cs typeface="Arial"/>
                <a:sym typeface="Arial"/>
              </a:defRPr>
            </a:lvl1pPr>
            <a:lvl2pPr marL="0" marR="0" lvl="1" indent="0" algn="l" rtl="0">
              <a:spcBef>
                <a:spcPts val="0"/>
              </a:spcBef>
              <a:buNone/>
              <a:defRPr sz="1800" b="0" i="0" u="none" strike="noStrike" cap="none">
                <a:solidFill>
                  <a:schemeClr val="dk1"/>
                </a:solidFill>
                <a:latin typeface="Arial"/>
                <a:ea typeface="Arial"/>
                <a:cs typeface="Arial"/>
                <a:sym typeface="Arial"/>
              </a:defRPr>
            </a:lvl2pPr>
            <a:lvl3pPr marL="0" marR="0" lvl="2" indent="0" algn="l" rtl="0">
              <a:spcBef>
                <a:spcPts val="0"/>
              </a:spcBef>
              <a:buNone/>
              <a:defRPr sz="1800" b="0" i="0" u="none" strike="noStrike" cap="none">
                <a:solidFill>
                  <a:schemeClr val="dk1"/>
                </a:solidFill>
                <a:latin typeface="Arial"/>
                <a:ea typeface="Arial"/>
                <a:cs typeface="Arial"/>
                <a:sym typeface="Arial"/>
              </a:defRPr>
            </a:lvl3pPr>
            <a:lvl4pPr marL="0" marR="0" lvl="3" indent="0" algn="l" rtl="0">
              <a:spcBef>
                <a:spcPts val="0"/>
              </a:spcBef>
              <a:buNone/>
              <a:defRPr sz="1800" b="0" i="0" u="none" strike="noStrike" cap="none">
                <a:solidFill>
                  <a:schemeClr val="dk1"/>
                </a:solidFill>
                <a:latin typeface="Arial"/>
                <a:ea typeface="Arial"/>
                <a:cs typeface="Arial"/>
                <a:sym typeface="Arial"/>
              </a:defRPr>
            </a:lvl4pPr>
            <a:lvl5pPr marL="0" marR="0" lvl="4" indent="0" algn="l" rtl="0">
              <a:spcBef>
                <a:spcPts val="0"/>
              </a:spcBef>
              <a:buNone/>
              <a:defRPr sz="1800" b="0" i="0" u="none" strike="noStrike" cap="none">
                <a:solidFill>
                  <a:schemeClr val="dk1"/>
                </a:solidFill>
                <a:latin typeface="Arial"/>
                <a:ea typeface="Arial"/>
                <a:cs typeface="Arial"/>
                <a:sym typeface="Arial"/>
              </a:defRPr>
            </a:lvl5pPr>
            <a:lvl6pPr marL="0" marR="0" lvl="5" indent="0" algn="l" rtl="0">
              <a:spcBef>
                <a:spcPts val="0"/>
              </a:spcBef>
              <a:buNone/>
              <a:defRPr sz="1800" b="0" i="0" u="none" strike="noStrike" cap="none">
                <a:solidFill>
                  <a:schemeClr val="dk1"/>
                </a:solidFill>
                <a:latin typeface="Arial"/>
                <a:ea typeface="Arial"/>
                <a:cs typeface="Arial"/>
                <a:sym typeface="Arial"/>
              </a:defRPr>
            </a:lvl6pPr>
            <a:lvl7pPr marL="0" marR="0" lvl="6" indent="0" algn="l" rtl="0">
              <a:spcBef>
                <a:spcPts val="0"/>
              </a:spcBef>
              <a:buNone/>
              <a:defRPr sz="1800" b="0" i="0" u="none" strike="noStrike" cap="none">
                <a:solidFill>
                  <a:schemeClr val="dk1"/>
                </a:solidFill>
                <a:latin typeface="Arial"/>
                <a:ea typeface="Arial"/>
                <a:cs typeface="Arial"/>
                <a:sym typeface="Arial"/>
              </a:defRPr>
            </a:lvl7pPr>
            <a:lvl8pPr marL="0" marR="0" lvl="7" indent="0" algn="l" rtl="0">
              <a:spcBef>
                <a:spcPts val="0"/>
              </a:spcBef>
              <a:buNone/>
              <a:defRPr sz="1800" b="0" i="0" u="none" strike="noStrike" cap="none">
                <a:solidFill>
                  <a:schemeClr val="dk1"/>
                </a:solidFill>
                <a:latin typeface="Arial"/>
                <a:ea typeface="Arial"/>
                <a:cs typeface="Arial"/>
                <a:sym typeface="Arial"/>
              </a:defRPr>
            </a:lvl8pPr>
            <a:lvl9pPr marL="0" marR="0" lvl="8" indent="0" algn="l" rtl="0">
              <a:spcBef>
                <a:spcPts val="0"/>
              </a:spcBef>
              <a:buNone/>
              <a:defRPr sz="1800" b="0" i="0" u="none" strike="noStrike" cap="none">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
        <p:nvSpPr>
          <p:cNvPr id="26" name="Google Shape;26;p28"/>
          <p:cNvSpPr/>
          <p:nvPr/>
        </p:nvSpPr>
        <p:spPr>
          <a:xfrm>
            <a:off x="152400" y="137160"/>
            <a:ext cx="11887200" cy="6604834"/>
          </a:xfrm>
          <a:prstGeom prst="rect">
            <a:avLst/>
          </a:prstGeom>
          <a:solidFill>
            <a:srgbClr val="FFFFFF">
              <a:alpha val="89803"/>
            </a:srgbClr>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Arial"/>
              <a:ea typeface="Arial"/>
              <a:cs typeface="Arial"/>
              <a:sym typeface="Arial"/>
            </a:endParaRPr>
          </a:p>
        </p:txBody>
      </p:sp>
      <p:pic>
        <p:nvPicPr>
          <p:cNvPr id="27" name="Google Shape;27;p28"/>
          <p:cNvPicPr preferRelativeResize="0"/>
          <p:nvPr/>
        </p:nvPicPr>
        <p:blipFill rotWithShape="1">
          <a:blip r:embed="rId2">
            <a:alphaModFix/>
          </a:blip>
          <a:srcRect/>
          <a:stretch/>
        </p:blipFill>
        <p:spPr>
          <a:xfrm>
            <a:off x="9650186" y="-18580"/>
            <a:ext cx="2296886" cy="1399665"/>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33"/>
        <p:cNvGrpSpPr/>
        <p:nvPr/>
      </p:nvGrpSpPr>
      <p:grpSpPr>
        <a:xfrm>
          <a:off x="0" y="0"/>
          <a:ext cx="0" cy="0"/>
          <a:chOff x="0" y="0"/>
          <a:chExt cx="0" cy="0"/>
        </a:xfrm>
      </p:grpSpPr>
      <p:sp>
        <p:nvSpPr>
          <p:cNvPr id="34" name="Google Shape;34;p30"/>
          <p:cNvSpPr/>
          <p:nvPr/>
        </p:nvSpPr>
        <p:spPr>
          <a:xfrm>
            <a:off x="1523999" y="4809505"/>
            <a:ext cx="9144000" cy="1428689"/>
          </a:xfrm>
          <a:prstGeom prst="rect">
            <a:avLst/>
          </a:prstGeom>
          <a:solidFill>
            <a:srgbClr val="FFFFFF">
              <a:alpha val="89803"/>
            </a:srgbClr>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a:solidFill>
                <a:schemeClr val="dk1"/>
              </a:solidFill>
              <a:latin typeface="Arial"/>
              <a:ea typeface="Arial"/>
              <a:cs typeface="Arial"/>
              <a:sym typeface="Arial"/>
            </a:endParaRPr>
          </a:p>
        </p:txBody>
      </p:sp>
      <p:sp>
        <p:nvSpPr>
          <p:cNvPr id="35" name="Google Shape;35;p30"/>
          <p:cNvSpPr/>
          <p:nvPr/>
        </p:nvSpPr>
        <p:spPr>
          <a:xfrm>
            <a:off x="3465322" y="2902739"/>
            <a:ext cx="5261355" cy="795646"/>
          </a:xfrm>
          <a:prstGeom prst="rect">
            <a:avLst/>
          </a:prstGeom>
          <a:solidFill>
            <a:srgbClr val="FFFFFF">
              <a:alpha val="89803"/>
            </a:srgbClr>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a:solidFill>
                <a:schemeClr val="dk1"/>
              </a:solidFill>
              <a:latin typeface="Arial"/>
              <a:ea typeface="Arial"/>
              <a:cs typeface="Arial"/>
              <a:sym typeface="Arial"/>
            </a:endParaRPr>
          </a:p>
        </p:txBody>
      </p:sp>
      <p:sp>
        <p:nvSpPr>
          <p:cNvPr id="36" name="Google Shape;36;p30"/>
          <p:cNvSpPr txBox="1">
            <a:spLocks noGrp="1"/>
          </p:cNvSpPr>
          <p:nvPr>
            <p:ph type="subTitle" idx="1"/>
          </p:nvPr>
        </p:nvSpPr>
        <p:spPr>
          <a:xfrm>
            <a:off x="1523999" y="4809506"/>
            <a:ext cx="9144000" cy="1428689"/>
          </a:xfrm>
          <a:prstGeom prst="rect">
            <a:avLst/>
          </a:prstGeom>
          <a:noFill/>
          <a:ln>
            <a:noFill/>
          </a:ln>
        </p:spPr>
        <p:txBody>
          <a:bodyPr spcFirstLastPara="1" wrap="square" lIns="91425" tIns="45700" rIns="91425" bIns="45700" anchor="ctr" anchorCtr="0">
            <a:normAutofit/>
          </a:bodyPr>
          <a:lstStyle>
            <a:lvl1pPr lvl="0" algn="ctr">
              <a:lnSpc>
                <a:spcPct val="150000"/>
              </a:lnSpc>
              <a:spcBef>
                <a:spcPts val="1000"/>
              </a:spcBef>
              <a:spcAft>
                <a:spcPts val="0"/>
              </a:spcAft>
              <a:buClr>
                <a:schemeClr val="dk1"/>
              </a:buClr>
              <a:buSzPts val="1800"/>
              <a:buNone/>
              <a:defRPr sz="18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7" name="Google Shape;37;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8" name="Google Shape;38;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9" name="Google Shape;39;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b="0" i="0">
                <a:solidFill>
                  <a:schemeClr val="dk1"/>
                </a:solidFill>
                <a:latin typeface="Arial"/>
                <a:ea typeface="Arial"/>
                <a:cs typeface="Arial"/>
                <a:sym typeface="Arial"/>
              </a:defRPr>
            </a:lvl1pPr>
            <a:lvl2pPr marL="0" marR="0" lvl="1" indent="0" algn="l" rtl="0">
              <a:spcBef>
                <a:spcPts val="0"/>
              </a:spcBef>
              <a:buNone/>
              <a:defRPr sz="1800" b="0" i="0">
                <a:solidFill>
                  <a:schemeClr val="dk1"/>
                </a:solidFill>
                <a:latin typeface="Arial"/>
                <a:ea typeface="Arial"/>
                <a:cs typeface="Arial"/>
                <a:sym typeface="Arial"/>
              </a:defRPr>
            </a:lvl2pPr>
            <a:lvl3pPr marL="0" marR="0" lvl="2" indent="0" algn="l" rtl="0">
              <a:spcBef>
                <a:spcPts val="0"/>
              </a:spcBef>
              <a:buNone/>
              <a:defRPr sz="1800" b="0" i="0">
                <a:solidFill>
                  <a:schemeClr val="dk1"/>
                </a:solidFill>
                <a:latin typeface="Arial"/>
                <a:ea typeface="Arial"/>
                <a:cs typeface="Arial"/>
                <a:sym typeface="Arial"/>
              </a:defRPr>
            </a:lvl3pPr>
            <a:lvl4pPr marL="0" marR="0" lvl="3" indent="0" algn="l" rtl="0">
              <a:spcBef>
                <a:spcPts val="0"/>
              </a:spcBef>
              <a:buNone/>
              <a:defRPr sz="1800" b="0" i="0">
                <a:solidFill>
                  <a:schemeClr val="dk1"/>
                </a:solidFill>
                <a:latin typeface="Arial"/>
                <a:ea typeface="Arial"/>
                <a:cs typeface="Arial"/>
                <a:sym typeface="Arial"/>
              </a:defRPr>
            </a:lvl4pPr>
            <a:lvl5pPr marL="0" marR="0" lvl="4" indent="0" algn="l" rtl="0">
              <a:spcBef>
                <a:spcPts val="0"/>
              </a:spcBef>
              <a:buNone/>
              <a:defRPr sz="1800" b="0" i="0">
                <a:solidFill>
                  <a:schemeClr val="dk1"/>
                </a:solidFill>
                <a:latin typeface="Arial"/>
                <a:ea typeface="Arial"/>
                <a:cs typeface="Arial"/>
                <a:sym typeface="Arial"/>
              </a:defRPr>
            </a:lvl5pPr>
            <a:lvl6pPr marL="0" marR="0" lvl="5" indent="0" algn="l" rtl="0">
              <a:spcBef>
                <a:spcPts val="0"/>
              </a:spcBef>
              <a:buNone/>
              <a:defRPr sz="1800" b="0" i="0">
                <a:solidFill>
                  <a:schemeClr val="dk1"/>
                </a:solidFill>
                <a:latin typeface="Arial"/>
                <a:ea typeface="Arial"/>
                <a:cs typeface="Arial"/>
                <a:sym typeface="Arial"/>
              </a:defRPr>
            </a:lvl6pPr>
            <a:lvl7pPr marL="0" marR="0" lvl="6" indent="0" algn="l" rtl="0">
              <a:spcBef>
                <a:spcPts val="0"/>
              </a:spcBef>
              <a:buNone/>
              <a:defRPr sz="1800" b="0" i="0">
                <a:solidFill>
                  <a:schemeClr val="dk1"/>
                </a:solidFill>
                <a:latin typeface="Arial"/>
                <a:ea typeface="Arial"/>
                <a:cs typeface="Arial"/>
                <a:sym typeface="Arial"/>
              </a:defRPr>
            </a:lvl7pPr>
            <a:lvl8pPr marL="0" marR="0" lvl="7" indent="0" algn="l" rtl="0">
              <a:spcBef>
                <a:spcPts val="0"/>
              </a:spcBef>
              <a:buNone/>
              <a:defRPr sz="1800" b="0" i="0">
                <a:solidFill>
                  <a:schemeClr val="dk1"/>
                </a:solidFill>
                <a:latin typeface="Arial"/>
                <a:ea typeface="Arial"/>
                <a:cs typeface="Arial"/>
                <a:sym typeface="Arial"/>
              </a:defRPr>
            </a:lvl8pPr>
            <a:lvl9pPr marL="0" marR="0" lvl="8" indent="0" algn="l" rtl="0">
              <a:spcBef>
                <a:spcPts val="0"/>
              </a:spcBef>
              <a:buNone/>
              <a:defRPr sz="1800" b="0" i="0">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pic>
        <p:nvPicPr>
          <p:cNvPr id="40" name="Google Shape;40;p30"/>
          <p:cNvPicPr preferRelativeResize="0"/>
          <p:nvPr/>
        </p:nvPicPr>
        <p:blipFill rotWithShape="1">
          <a:blip r:embed="rId2">
            <a:alphaModFix/>
          </a:blip>
          <a:srcRect/>
          <a:stretch/>
        </p:blipFill>
        <p:spPr>
          <a:xfrm>
            <a:off x="2990849" y="1261687"/>
            <a:ext cx="6210300" cy="1079500"/>
          </a:xfrm>
          <a:prstGeom prst="rect">
            <a:avLst/>
          </a:prstGeom>
          <a:noFill/>
          <a:ln>
            <a:noFill/>
          </a:ln>
        </p:spPr>
      </p:pic>
      <p:sp>
        <p:nvSpPr>
          <p:cNvPr id="41" name="Google Shape;41;p30"/>
          <p:cNvSpPr txBox="1">
            <a:spLocks noGrp="1"/>
          </p:cNvSpPr>
          <p:nvPr>
            <p:ph type="body" idx="2"/>
          </p:nvPr>
        </p:nvSpPr>
        <p:spPr>
          <a:xfrm>
            <a:off x="4971061" y="3115896"/>
            <a:ext cx="641969" cy="36933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800"/>
              <a:buNone/>
              <a:defRPr sz="1800" b="0" i="0">
                <a:latin typeface="Arial"/>
                <a:ea typeface="Arial"/>
                <a:cs typeface="Arial"/>
                <a:sym typeface="Aria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30"/>
          <p:cNvSpPr txBox="1"/>
          <p:nvPr/>
        </p:nvSpPr>
        <p:spPr>
          <a:xfrm>
            <a:off x="4038600" y="3115896"/>
            <a:ext cx="93246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0" i="0">
                <a:solidFill>
                  <a:schemeClr val="dk1"/>
                </a:solidFill>
                <a:latin typeface="Arial"/>
                <a:ea typeface="Arial"/>
                <a:cs typeface="Arial"/>
                <a:sym typeface="Arial"/>
              </a:rPr>
              <a:t>Stage:</a:t>
            </a:r>
            <a:endParaRPr/>
          </a:p>
        </p:txBody>
      </p:sp>
      <p:sp>
        <p:nvSpPr>
          <p:cNvPr id="43" name="Google Shape;43;p30"/>
          <p:cNvSpPr txBox="1">
            <a:spLocks noGrp="1"/>
          </p:cNvSpPr>
          <p:nvPr>
            <p:ph type="body" idx="3"/>
          </p:nvPr>
        </p:nvSpPr>
        <p:spPr>
          <a:xfrm>
            <a:off x="7047550" y="3115896"/>
            <a:ext cx="641969" cy="36933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800"/>
              <a:buNone/>
              <a:defRPr sz="1800" b="0" i="0">
                <a:latin typeface="Arial"/>
                <a:ea typeface="Arial"/>
                <a:cs typeface="Arial"/>
                <a:sym typeface="Aria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0"/>
          <p:cNvSpPr txBox="1"/>
          <p:nvPr/>
        </p:nvSpPr>
        <p:spPr>
          <a:xfrm>
            <a:off x="6285633" y="3115896"/>
            <a:ext cx="76191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0" i="0">
                <a:solidFill>
                  <a:schemeClr val="dk1"/>
                </a:solidFill>
                <a:latin typeface="Arial"/>
                <a:ea typeface="Arial"/>
                <a:cs typeface="Arial"/>
                <a:sym typeface="Arial"/>
              </a:rPr>
              <a:t>List:</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45"/>
        <p:cNvGrpSpPr/>
        <p:nvPr/>
      </p:nvGrpSpPr>
      <p:grpSpPr>
        <a:xfrm>
          <a:off x="0" y="0"/>
          <a:ext cx="0" cy="0"/>
          <a:chOff x="0" y="0"/>
          <a:chExt cx="0" cy="0"/>
        </a:xfrm>
      </p:grpSpPr>
      <p:sp>
        <p:nvSpPr>
          <p:cNvPr id="46" name="Google Shape;46;p31"/>
          <p:cNvSpPr/>
          <p:nvPr/>
        </p:nvSpPr>
        <p:spPr>
          <a:xfrm>
            <a:off x="152400" y="137160"/>
            <a:ext cx="11887200" cy="6604834"/>
          </a:xfrm>
          <a:prstGeom prst="rect">
            <a:avLst/>
          </a:prstGeom>
          <a:solidFill>
            <a:srgbClr val="FFFFFF">
              <a:alpha val="89803"/>
            </a:srgbClr>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a:solidFill>
                <a:schemeClr val="dk1"/>
              </a:solidFill>
              <a:latin typeface="Arial"/>
              <a:ea typeface="Arial"/>
              <a:cs typeface="Arial"/>
              <a:sym typeface="Arial"/>
            </a:endParaRPr>
          </a:p>
        </p:txBody>
      </p:sp>
      <p:graphicFrame>
        <p:nvGraphicFramePr>
          <p:cNvPr id="47" name="Google Shape;47;p31"/>
          <p:cNvGraphicFramePr/>
          <p:nvPr/>
        </p:nvGraphicFramePr>
        <p:xfrm>
          <a:off x="508000" y="325966"/>
          <a:ext cx="3000000" cy="3000000"/>
        </p:xfrm>
        <a:graphic>
          <a:graphicData uri="http://schemas.openxmlformats.org/drawingml/2006/table">
            <a:tbl>
              <a:tblPr firstRow="1" bandRow="1">
                <a:noFill/>
                <a:tableStyleId>{16AD8C3C-7ED6-4651-AE7D-7BD6B3FEEF3A}</a:tableStyleId>
              </a:tblPr>
              <a:tblGrid>
                <a:gridCol w="1165025">
                  <a:extLst>
                    <a:ext uri="{9D8B030D-6E8A-4147-A177-3AD203B41FA5}">
                      <a16:colId xmlns:a16="http://schemas.microsoft.com/office/drawing/2014/main" xmlns="" val="20000"/>
                    </a:ext>
                  </a:extLst>
                </a:gridCol>
                <a:gridCol w="7890075">
                  <a:extLst>
                    <a:ext uri="{9D8B030D-6E8A-4147-A177-3AD203B41FA5}">
                      <a16:colId xmlns:a16="http://schemas.microsoft.com/office/drawing/2014/main" xmlns="" val="20001"/>
                    </a:ext>
                  </a:extLst>
                </a:gridCol>
              </a:tblGrid>
              <a:tr h="433925">
                <a:tc>
                  <a:txBody>
                    <a:bodyPr/>
                    <a:lstStyle/>
                    <a:p>
                      <a:pPr marL="0" marR="0" lvl="0" indent="0" algn="l" rtl="0">
                        <a:spcBef>
                          <a:spcPts val="0"/>
                        </a:spcBef>
                        <a:spcAft>
                          <a:spcPts val="0"/>
                        </a:spcAft>
                        <a:buNone/>
                      </a:pPr>
                      <a:r>
                        <a:rPr lang="en-GB" sz="1400" b="0" i="0" u="none" strike="noStrike" cap="none">
                          <a:latin typeface="Arial"/>
                          <a:ea typeface="Arial"/>
                          <a:cs typeface="Arial"/>
                          <a:sym typeface="Arial"/>
                        </a:rPr>
                        <a:t>Stage: </a:t>
                      </a:r>
                      <a:endParaRPr/>
                    </a:p>
                  </a:txBody>
                  <a:tcPr marL="91450" marR="91450" marT="45725" marB="45725"/>
                </a:tc>
                <a:tc rowSpan="2">
                  <a:txBody>
                    <a:bodyPr/>
                    <a:lstStyle/>
                    <a:p>
                      <a:pPr marL="0" marR="0" lvl="0" indent="0" algn="l" rtl="0">
                        <a:lnSpc>
                          <a:spcPct val="100000"/>
                        </a:lnSpc>
                        <a:spcBef>
                          <a:spcPts val="0"/>
                        </a:spcBef>
                        <a:spcAft>
                          <a:spcPts val="0"/>
                        </a:spcAft>
                        <a:buClr>
                          <a:schemeClr val="dk1"/>
                        </a:buClr>
                        <a:buSzPts val="1400"/>
                        <a:buFont typeface="Calibri"/>
                        <a:buNone/>
                      </a:pPr>
                      <a:endParaRPr sz="14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0"/>
                  </a:ext>
                </a:extLst>
              </a:tr>
              <a:tr h="433925">
                <a:tc>
                  <a:txBody>
                    <a:bodyPr/>
                    <a:lstStyle/>
                    <a:p>
                      <a:pPr marL="0" marR="0" lvl="0" indent="0" algn="l" rtl="0">
                        <a:spcBef>
                          <a:spcPts val="0"/>
                        </a:spcBef>
                        <a:spcAft>
                          <a:spcPts val="0"/>
                        </a:spcAft>
                        <a:buNone/>
                      </a:pPr>
                      <a:r>
                        <a:rPr lang="en-GB" sz="1400" b="0" i="0">
                          <a:latin typeface="Arial"/>
                          <a:ea typeface="Arial"/>
                          <a:cs typeface="Arial"/>
                          <a:sym typeface="Arial"/>
                        </a:rPr>
                        <a:t>List: </a:t>
                      </a:r>
                      <a:endParaRPr/>
                    </a:p>
                  </a:txBody>
                  <a:tcPr marL="91450" marR="91450" marT="45725" marB="45725"/>
                </a:tc>
                <a:tc vMerge="1">
                  <a:txBody>
                    <a:bodyPr/>
                    <a:lstStyle/>
                    <a:p>
                      <a:endParaRPr lang="en-US"/>
                    </a:p>
                  </a:txBody>
                  <a:tcPr/>
                </a:tc>
                <a:extLst>
                  <a:ext uri="{0D108BD9-81ED-4DB2-BD59-A6C34878D82A}">
                    <a16:rowId xmlns:a16="http://schemas.microsoft.com/office/drawing/2014/main" xmlns="" val="10001"/>
                  </a:ext>
                </a:extLst>
              </a:tr>
            </a:tbl>
          </a:graphicData>
        </a:graphic>
      </p:graphicFrame>
      <p:sp>
        <p:nvSpPr>
          <p:cNvPr id="48" name="Google Shape;48;p31"/>
          <p:cNvSpPr txBox="1">
            <a:spLocks noGrp="1"/>
          </p:cNvSpPr>
          <p:nvPr>
            <p:ph type="body" idx="1"/>
          </p:nvPr>
        </p:nvSpPr>
        <p:spPr>
          <a:xfrm>
            <a:off x="1116013" y="349716"/>
            <a:ext cx="427037" cy="36280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400"/>
              <a:buNone/>
              <a:defRPr sz="1400" b="0" i="0">
                <a:latin typeface="Arial"/>
                <a:ea typeface="Arial"/>
                <a:cs typeface="Arial"/>
                <a:sym typeface="Aria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 name="Google Shape;49;p31"/>
          <p:cNvSpPr txBox="1">
            <a:spLocks noGrp="1"/>
          </p:cNvSpPr>
          <p:nvPr>
            <p:ph type="body" idx="2"/>
          </p:nvPr>
        </p:nvSpPr>
        <p:spPr>
          <a:xfrm>
            <a:off x="1116012" y="788047"/>
            <a:ext cx="427037" cy="36280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400"/>
              <a:buNone/>
              <a:defRPr sz="1400" b="0" i="0">
                <a:latin typeface="Arial"/>
                <a:ea typeface="Arial"/>
                <a:cs typeface="Arial"/>
                <a:sym typeface="Aria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31"/>
          <p:cNvSpPr txBox="1">
            <a:spLocks noGrp="1"/>
          </p:cNvSpPr>
          <p:nvPr>
            <p:ph type="body" idx="3"/>
          </p:nvPr>
        </p:nvSpPr>
        <p:spPr>
          <a:xfrm>
            <a:off x="1662545" y="325967"/>
            <a:ext cx="7900555" cy="86783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400"/>
              <a:buNone/>
              <a:defRPr sz="1400" b="0" i="0">
                <a:latin typeface="Arial"/>
                <a:ea typeface="Arial"/>
                <a:cs typeface="Arial"/>
                <a:sym typeface="Aria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aphicFrame>
        <p:nvGraphicFramePr>
          <p:cNvPr id="51" name="Google Shape;51;p31"/>
          <p:cNvGraphicFramePr/>
          <p:nvPr/>
        </p:nvGraphicFramePr>
        <p:xfrm>
          <a:off x="508000" y="1550668"/>
          <a:ext cx="3000000" cy="3000000"/>
        </p:xfrm>
        <a:graphic>
          <a:graphicData uri="http://schemas.openxmlformats.org/drawingml/2006/table">
            <a:tbl>
              <a:tblPr firstRow="1" bandRow="1">
                <a:noFill/>
                <a:tableStyleId>{16AD8C3C-7ED6-4651-AE7D-7BD6B3FEEF3A}</a:tableStyleId>
              </a:tblPr>
              <a:tblGrid>
                <a:gridCol w="2787650">
                  <a:extLst>
                    <a:ext uri="{9D8B030D-6E8A-4147-A177-3AD203B41FA5}">
                      <a16:colId xmlns:a16="http://schemas.microsoft.com/office/drawing/2014/main" xmlns="" val="20000"/>
                    </a:ext>
                  </a:extLst>
                </a:gridCol>
              </a:tblGrid>
              <a:tr h="457200">
                <a:tc>
                  <a:txBody>
                    <a:bodyPr/>
                    <a:lstStyle/>
                    <a:p>
                      <a:pPr marL="0" marR="0" lvl="0" indent="0" algn="l" rtl="0">
                        <a:spcBef>
                          <a:spcPts val="0"/>
                        </a:spcBef>
                        <a:spcAft>
                          <a:spcPts val="0"/>
                        </a:spcAft>
                        <a:buNone/>
                      </a:pPr>
                      <a:r>
                        <a:rPr lang="en-GB" sz="1800" b="0" i="0">
                          <a:latin typeface="Arial"/>
                          <a:ea typeface="Arial"/>
                          <a:cs typeface="Arial"/>
                          <a:sym typeface="Arial"/>
                        </a:rPr>
                        <a:t>Spellings</a:t>
                      </a:r>
                      <a:endParaRPr/>
                    </a:p>
                  </a:txBody>
                  <a:tcPr marL="91450" marR="91450" marT="45725" marB="45725">
                    <a:solidFill>
                      <a:srgbClr val="FF7E79"/>
                    </a:solidFill>
                  </a:tcPr>
                </a:tc>
                <a:extLst>
                  <a:ext uri="{0D108BD9-81ED-4DB2-BD59-A6C34878D82A}">
                    <a16:rowId xmlns:a16="http://schemas.microsoft.com/office/drawing/2014/main" xmlns="" val="10000"/>
                  </a:ext>
                </a:extLst>
              </a:tr>
              <a:tr h="457200">
                <a:tc>
                  <a:txBody>
                    <a:bodyPr/>
                    <a:lstStyle/>
                    <a:p>
                      <a:pPr marL="0" marR="0" lvl="0" indent="0" algn="l" rtl="0">
                        <a:spcBef>
                          <a:spcPts val="0"/>
                        </a:spcBef>
                        <a:spcAft>
                          <a:spcPts val="0"/>
                        </a:spcAft>
                        <a:buNone/>
                      </a:pPr>
                      <a:endParaRPr sz="16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1"/>
                  </a:ext>
                </a:extLst>
              </a:tr>
              <a:tr h="457200">
                <a:tc>
                  <a:txBody>
                    <a:bodyPr/>
                    <a:lstStyle/>
                    <a:p>
                      <a:pPr marL="0" marR="0" lvl="0" indent="0" algn="l" rtl="0">
                        <a:spcBef>
                          <a:spcPts val="0"/>
                        </a:spcBef>
                        <a:spcAft>
                          <a:spcPts val="0"/>
                        </a:spcAft>
                        <a:buNone/>
                      </a:pPr>
                      <a:endParaRPr sz="16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2"/>
                  </a:ext>
                </a:extLst>
              </a:tr>
              <a:tr h="457200">
                <a:tc>
                  <a:txBody>
                    <a:bodyPr/>
                    <a:lstStyle/>
                    <a:p>
                      <a:pPr marL="0" marR="0" lvl="0" indent="0" algn="l" rtl="0">
                        <a:spcBef>
                          <a:spcPts val="0"/>
                        </a:spcBef>
                        <a:spcAft>
                          <a:spcPts val="0"/>
                        </a:spcAft>
                        <a:buNone/>
                      </a:pPr>
                      <a:endParaRPr sz="16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3"/>
                  </a:ext>
                </a:extLst>
              </a:tr>
              <a:tr h="457200">
                <a:tc>
                  <a:txBody>
                    <a:bodyPr/>
                    <a:lstStyle/>
                    <a:p>
                      <a:pPr marL="0" marR="0" lvl="0" indent="0" algn="l" rtl="0">
                        <a:spcBef>
                          <a:spcPts val="0"/>
                        </a:spcBef>
                        <a:spcAft>
                          <a:spcPts val="0"/>
                        </a:spcAft>
                        <a:buNone/>
                      </a:pPr>
                      <a:endParaRPr sz="16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4"/>
                  </a:ext>
                </a:extLst>
              </a:tr>
              <a:tr h="457200">
                <a:tc>
                  <a:txBody>
                    <a:bodyPr/>
                    <a:lstStyle/>
                    <a:p>
                      <a:pPr marL="0" marR="0" lvl="0" indent="0" algn="l" rtl="0">
                        <a:spcBef>
                          <a:spcPts val="0"/>
                        </a:spcBef>
                        <a:spcAft>
                          <a:spcPts val="0"/>
                        </a:spcAft>
                        <a:buNone/>
                      </a:pPr>
                      <a:endParaRPr sz="16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5"/>
                  </a:ext>
                </a:extLst>
              </a:tr>
              <a:tr h="457200">
                <a:tc>
                  <a:txBody>
                    <a:bodyPr/>
                    <a:lstStyle/>
                    <a:p>
                      <a:pPr marL="0" marR="0" lvl="0" indent="0" algn="l" rtl="0">
                        <a:spcBef>
                          <a:spcPts val="0"/>
                        </a:spcBef>
                        <a:spcAft>
                          <a:spcPts val="0"/>
                        </a:spcAft>
                        <a:buNone/>
                      </a:pPr>
                      <a:endParaRPr sz="16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6"/>
                  </a:ext>
                </a:extLst>
              </a:tr>
              <a:tr h="457200">
                <a:tc>
                  <a:txBody>
                    <a:bodyPr/>
                    <a:lstStyle/>
                    <a:p>
                      <a:pPr marL="0" marR="0" lvl="0" indent="0" algn="l" rtl="0">
                        <a:spcBef>
                          <a:spcPts val="0"/>
                        </a:spcBef>
                        <a:spcAft>
                          <a:spcPts val="0"/>
                        </a:spcAft>
                        <a:buNone/>
                      </a:pPr>
                      <a:endParaRPr sz="16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7"/>
                  </a:ext>
                </a:extLst>
              </a:tr>
              <a:tr h="457200">
                <a:tc>
                  <a:txBody>
                    <a:bodyPr/>
                    <a:lstStyle/>
                    <a:p>
                      <a:pPr marL="0" marR="0" lvl="0" indent="0" algn="l" rtl="0">
                        <a:spcBef>
                          <a:spcPts val="0"/>
                        </a:spcBef>
                        <a:spcAft>
                          <a:spcPts val="0"/>
                        </a:spcAft>
                        <a:buNone/>
                      </a:pPr>
                      <a:endParaRPr sz="16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8"/>
                  </a:ext>
                </a:extLst>
              </a:tr>
              <a:tr h="457200">
                <a:tc>
                  <a:txBody>
                    <a:bodyPr/>
                    <a:lstStyle/>
                    <a:p>
                      <a:pPr marL="0" marR="0" lvl="0" indent="0" algn="l" rtl="0">
                        <a:spcBef>
                          <a:spcPts val="0"/>
                        </a:spcBef>
                        <a:spcAft>
                          <a:spcPts val="0"/>
                        </a:spcAft>
                        <a:buNone/>
                      </a:pPr>
                      <a:endParaRPr sz="16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9"/>
                  </a:ext>
                </a:extLst>
              </a:tr>
              <a:tr h="457200">
                <a:tc>
                  <a:txBody>
                    <a:bodyPr/>
                    <a:lstStyle/>
                    <a:p>
                      <a:pPr marL="0" marR="0" lvl="0" indent="0" algn="l" rtl="0">
                        <a:spcBef>
                          <a:spcPts val="0"/>
                        </a:spcBef>
                        <a:spcAft>
                          <a:spcPts val="0"/>
                        </a:spcAft>
                        <a:buNone/>
                      </a:pPr>
                      <a:endParaRPr sz="16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10"/>
                  </a:ext>
                </a:extLst>
              </a:tr>
            </a:tbl>
          </a:graphicData>
        </a:graphic>
      </p:graphicFrame>
      <p:sp>
        <p:nvSpPr>
          <p:cNvPr id="52" name="Google Shape;52;p31"/>
          <p:cNvSpPr txBox="1">
            <a:spLocks noGrp="1"/>
          </p:cNvSpPr>
          <p:nvPr>
            <p:ph type="body" idx="4"/>
          </p:nvPr>
        </p:nvSpPr>
        <p:spPr>
          <a:xfrm>
            <a:off x="508000" y="1995168"/>
            <a:ext cx="2787650" cy="4584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 name="Google Shape;53;p31"/>
          <p:cNvSpPr txBox="1">
            <a:spLocks noGrp="1"/>
          </p:cNvSpPr>
          <p:nvPr>
            <p:ph type="body" idx="5"/>
          </p:nvPr>
        </p:nvSpPr>
        <p:spPr>
          <a:xfrm>
            <a:off x="3425190" y="1354611"/>
            <a:ext cx="8382000" cy="5268914"/>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rgbClr val="000000"/>
              </a:buClr>
              <a:buSzPts val="1800"/>
              <a:buChar char="•"/>
              <a:defRPr sz="1800" b="0" i="0">
                <a:solidFill>
                  <a:srgbClr val="000000"/>
                </a:solidFill>
                <a:latin typeface="Arial"/>
                <a:ea typeface="Arial"/>
                <a:cs typeface="Arial"/>
                <a:sym typeface="Arial"/>
              </a:defRPr>
            </a:lvl1pPr>
            <a:lvl2pPr marL="914400" lvl="1" indent="-381000" algn="l">
              <a:lnSpc>
                <a:spcPct val="90000"/>
              </a:lnSpc>
              <a:spcBef>
                <a:spcPts val="500"/>
              </a:spcBef>
              <a:spcAft>
                <a:spcPts val="0"/>
              </a:spcAft>
              <a:buClr>
                <a:schemeClr val="dk1"/>
              </a:buClr>
              <a:buSzPts val="2400"/>
              <a:buChar char="•"/>
              <a:defRPr/>
            </a:lvl2pPr>
            <a:lvl3pPr marL="1371600" lvl="2" indent="-355600" algn="l">
              <a:lnSpc>
                <a:spcPct val="90000"/>
              </a:lnSpc>
              <a:spcBef>
                <a:spcPts val="500"/>
              </a:spcBef>
              <a:spcAft>
                <a:spcPts val="0"/>
              </a:spcAft>
              <a:buClr>
                <a:schemeClr val="dk1"/>
              </a:buClr>
              <a:buSzPts val="20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4" name="Google Shape;54;p31"/>
          <p:cNvPicPr preferRelativeResize="0"/>
          <p:nvPr/>
        </p:nvPicPr>
        <p:blipFill rotWithShape="1">
          <a:blip r:embed="rId2">
            <a:alphaModFix/>
          </a:blip>
          <a:srcRect/>
          <a:stretch/>
        </p:blipFill>
        <p:spPr>
          <a:xfrm>
            <a:off x="9650186" y="-18580"/>
            <a:ext cx="2296886" cy="1399665"/>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Look cover write check">
  <p:cSld name="Look cover write check">
    <p:spTree>
      <p:nvGrpSpPr>
        <p:cNvPr id="1" name="Shape 55"/>
        <p:cNvGrpSpPr/>
        <p:nvPr/>
      </p:nvGrpSpPr>
      <p:grpSpPr>
        <a:xfrm>
          <a:off x="0" y="0"/>
          <a:ext cx="0" cy="0"/>
          <a:chOff x="0" y="0"/>
          <a:chExt cx="0" cy="0"/>
        </a:xfrm>
      </p:grpSpPr>
      <p:sp>
        <p:nvSpPr>
          <p:cNvPr id="56" name="Google Shape;56;p32"/>
          <p:cNvSpPr/>
          <p:nvPr/>
        </p:nvSpPr>
        <p:spPr>
          <a:xfrm>
            <a:off x="152400" y="137160"/>
            <a:ext cx="11887200" cy="6604834"/>
          </a:xfrm>
          <a:prstGeom prst="rect">
            <a:avLst/>
          </a:prstGeom>
          <a:solidFill>
            <a:srgbClr val="FFFFFF">
              <a:alpha val="89803"/>
            </a:srgbClr>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a:solidFill>
                <a:schemeClr val="dk1"/>
              </a:solidFill>
              <a:latin typeface="Arial"/>
              <a:ea typeface="Arial"/>
              <a:cs typeface="Arial"/>
              <a:sym typeface="Arial"/>
            </a:endParaRPr>
          </a:p>
        </p:txBody>
      </p:sp>
      <p:graphicFrame>
        <p:nvGraphicFramePr>
          <p:cNvPr id="57" name="Google Shape;57;p32"/>
          <p:cNvGraphicFramePr/>
          <p:nvPr/>
        </p:nvGraphicFramePr>
        <p:xfrm>
          <a:off x="508000" y="1600196"/>
          <a:ext cx="3000000" cy="3000000"/>
        </p:xfrm>
        <a:graphic>
          <a:graphicData uri="http://schemas.openxmlformats.org/drawingml/2006/table">
            <a:tbl>
              <a:tblPr firstRow="1" bandRow="1">
                <a:noFill/>
                <a:tableStyleId>{16AD8C3C-7ED6-4651-AE7D-7BD6B3FEEF3A}</a:tableStyleId>
              </a:tblPr>
              <a:tblGrid>
                <a:gridCol w="2787650">
                  <a:extLst>
                    <a:ext uri="{9D8B030D-6E8A-4147-A177-3AD203B41FA5}">
                      <a16:colId xmlns:a16="http://schemas.microsoft.com/office/drawing/2014/main" xmlns="" val="20000"/>
                    </a:ext>
                  </a:extLst>
                </a:gridCol>
                <a:gridCol w="2787650">
                  <a:extLst>
                    <a:ext uri="{9D8B030D-6E8A-4147-A177-3AD203B41FA5}">
                      <a16:colId xmlns:a16="http://schemas.microsoft.com/office/drawing/2014/main" xmlns="" val="20001"/>
                    </a:ext>
                  </a:extLst>
                </a:gridCol>
                <a:gridCol w="2787650">
                  <a:extLst>
                    <a:ext uri="{9D8B030D-6E8A-4147-A177-3AD203B41FA5}">
                      <a16:colId xmlns:a16="http://schemas.microsoft.com/office/drawing/2014/main" xmlns="" val="20002"/>
                    </a:ext>
                  </a:extLst>
                </a:gridCol>
                <a:gridCol w="2787650">
                  <a:extLst>
                    <a:ext uri="{9D8B030D-6E8A-4147-A177-3AD203B41FA5}">
                      <a16:colId xmlns:a16="http://schemas.microsoft.com/office/drawing/2014/main" xmlns="" val="20003"/>
                    </a:ext>
                  </a:extLst>
                </a:gridCol>
              </a:tblGrid>
              <a:tr h="457200">
                <a:tc>
                  <a:txBody>
                    <a:bodyPr/>
                    <a:lstStyle/>
                    <a:p>
                      <a:pPr marL="0" marR="0" lvl="0" indent="0" algn="l" rtl="0">
                        <a:spcBef>
                          <a:spcPts val="0"/>
                        </a:spcBef>
                        <a:spcAft>
                          <a:spcPts val="0"/>
                        </a:spcAft>
                        <a:buNone/>
                      </a:pPr>
                      <a:r>
                        <a:rPr lang="en-GB" sz="1800" b="0" i="0">
                          <a:latin typeface="Arial"/>
                          <a:ea typeface="Arial"/>
                          <a:cs typeface="Arial"/>
                          <a:sym typeface="Arial"/>
                        </a:rPr>
                        <a:t>Spellings</a:t>
                      </a:r>
                      <a:endParaRPr/>
                    </a:p>
                  </a:txBody>
                  <a:tcPr marL="91450" marR="91450" marT="45725" marB="45725">
                    <a:solidFill>
                      <a:srgbClr val="FF7E79"/>
                    </a:solidFill>
                  </a:tcPr>
                </a:tc>
                <a:tc>
                  <a:txBody>
                    <a:bodyPr/>
                    <a:lstStyle/>
                    <a:p>
                      <a:pPr marL="0" marR="0" lvl="0" indent="0" algn="ctr" rtl="0">
                        <a:spcBef>
                          <a:spcPts val="0"/>
                        </a:spcBef>
                        <a:spcAft>
                          <a:spcPts val="0"/>
                        </a:spcAft>
                        <a:buNone/>
                      </a:pPr>
                      <a:r>
                        <a:rPr lang="en-GB" sz="1800" b="0" i="0">
                          <a:latin typeface="Arial"/>
                          <a:ea typeface="Arial"/>
                          <a:cs typeface="Arial"/>
                          <a:sym typeface="Arial"/>
                        </a:rPr>
                        <a:t>1</a:t>
                      </a:r>
                      <a:r>
                        <a:rPr lang="en-GB" sz="1800" b="0" i="0" baseline="30000">
                          <a:latin typeface="Arial"/>
                          <a:ea typeface="Arial"/>
                          <a:cs typeface="Arial"/>
                          <a:sym typeface="Arial"/>
                        </a:rPr>
                        <a:t>st</a:t>
                      </a:r>
                      <a:r>
                        <a:rPr lang="en-GB" sz="1800" b="0" i="0">
                          <a:latin typeface="Arial"/>
                          <a:ea typeface="Arial"/>
                          <a:cs typeface="Arial"/>
                          <a:sym typeface="Arial"/>
                        </a:rPr>
                        <a:t> Attempt</a:t>
                      </a:r>
                      <a:endParaRPr/>
                    </a:p>
                  </a:txBody>
                  <a:tcPr marL="91450" marR="91450" marT="45725" marB="45725">
                    <a:solidFill>
                      <a:srgbClr val="FF7E79"/>
                    </a:solidFill>
                  </a:tcPr>
                </a:tc>
                <a:tc>
                  <a:txBody>
                    <a:bodyPr/>
                    <a:lstStyle/>
                    <a:p>
                      <a:pPr marL="0" marR="0" lvl="0" indent="0" algn="ctr" rtl="0">
                        <a:spcBef>
                          <a:spcPts val="0"/>
                        </a:spcBef>
                        <a:spcAft>
                          <a:spcPts val="0"/>
                        </a:spcAft>
                        <a:buNone/>
                      </a:pPr>
                      <a:r>
                        <a:rPr lang="en-GB" sz="1800" b="0" i="0">
                          <a:latin typeface="Arial"/>
                          <a:ea typeface="Arial"/>
                          <a:cs typeface="Arial"/>
                          <a:sym typeface="Arial"/>
                        </a:rPr>
                        <a:t>2</a:t>
                      </a:r>
                      <a:r>
                        <a:rPr lang="en-GB" sz="1800" b="0" i="0" baseline="30000">
                          <a:latin typeface="Arial"/>
                          <a:ea typeface="Arial"/>
                          <a:cs typeface="Arial"/>
                          <a:sym typeface="Arial"/>
                        </a:rPr>
                        <a:t>nd</a:t>
                      </a:r>
                      <a:r>
                        <a:rPr lang="en-GB" sz="1800" b="0" i="0">
                          <a:latin typeface="Arial"/>
                          <a:ea typeface="Arial"/>
                          <a:cs typeface="Arial"/>
                          <a:sym typeface="Arial"/>
                        </a:rPr>
                        <a:t> Attempt</a:t>
                      </a:r>
                      <a:endParaRPr sz="1800" b="0" i="0">
                        <a:latin typeface="Arial"/>
                        <a:ea typeface="Arial"/>
                        <a:cs typeface="Arial"/>
                        <a:sym typeface="Arial"/>
                      </a:endParaRPr>
                    </a:p>
                  </a:txBody>
                  <a:tcPr marL="91450" marR="91450" marT="45725" marB="45725">
                    <a:solidFill>
                      <a:srgbClr val="FF7E79"/>
                    </a:solidFill>
                  </a:tcPr>
                </a:tc>
                <a:tc>
                  <a:txBody>
                    <a:bodyPr/>
                    <a:lstStyle/>
                    <a:p>
                      <a:pPr marL="0" marR="0" lvl="0" indent="0" algn="ctr" rtl="0">
                        <a:spcBef>
                          <a:spcPts val="0"/>
                        </a:spcBef>
                        <a:spcAft>
                          <a:spcPts val="0"/>
                        </a:spcAft>
                        <a:buNone/>
                      </a:pPr>
                      <a:r>
                        <a:rPr lang="en-GB" sz="1800" b="0" i="0">
                          <a:latin typeface="Arial"/>
                          <a:ea typeface="Arial"/>
                          <a:cs typeface="Arial"/>
                          <a:sym typeface="Arial"/>
                        </a:rPr>
                        <a:t>3</a:t>
                      </a:r>
                      <a:r>
                        <a:rPr lang="en-GB" sz="1800" b="0" i="0" baseline="30000">
                          <a:latin typeface="Arial"/>
                          <a:ea typeface="Arial"/>
                          <a:cs typeface="Arial"/>
                          <a:sym typeface="Arial"/>
                        </a:rPr>
                        <a:t>rd</a:t>
                      </a:r>
                      <a:r>
                        <a:rPr lang="en-GB" sz="1800" b="0" i="0">
                          <a:latin typeface="Arial"/>
                          <a:ea typeface="Arial"/>
                          <a:cs typeface="Arial"/>
                          <a:sym typeface="Arial"/>
                        </a:rPr>
                        <a:t> Attempt</a:t>
                      </a:r>
                      <a:endParaRPr/>
                    </a:p>
                  </a:txBody>
                  <a:tcPr marL="91450" marR="91450" marT="45725" marB="45725">
                    <a:solidFill>
                      <a:srgbClr val="FF7E79"/>
                    </a:solidFill>
                  </a:tcPr>
                </a:tc>
                <a:extLst>
                  <a:ext uri="{0D108BD9-81ED-4DB2-BD59-A6C34878D82A}">
                    <a16:rowId xmlns:a16="http://schemas.microsoft.com/office/drawing/2014/main" xmlns="" val="10000"/>
                  </a:ext>
                </a:extLst>
              </a:tr>
              <a:tr h="457200">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1"/>
                  </a:ext>
                </a:extLst>
              </a:tr>
              <a:tr h="457200">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2"/>
                  </a:ext>
                </a:extLst>
              </a:tr>
              <a:tr h="457200">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3"/>
                  </a:ext>
                </a:extLst>
              </a:tr>
              <a:tr h="457200">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4"/>
                  </a:ext>
                </a:extLst>
              </a:tr>
              <a:tr h="457200">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5"/>
                  </a:ext>
                </a:extLst>
              </a:tr>
              <a:tr h="457200">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6"/>
                  </a:ext>
                </a:extLst>
              </a:tr>
              <a:tr h="457200">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7"/>
                  </a:ext>
                </a:extLst>
              </a:tr>
              <a:tr h="457200">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8"/>
                  </a:ext>
                </a:extLst>
              </a:tr>
              <a:tr h="457200">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9"/>
                  </a:ext>
                </a:extLst>
              </a:tr>
              <a:tr h="457200">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endParaRPr sz="18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10"/>
                  </a:ext>
                </a:extLst>
              </a:tr>
            </a:tbl>
          </a:graphicData>
        </a:graphic>
      </p:graphicFrame>
      <p:graphicFrame>
        <p:nvGraphicFramePr>
          <p:cNvPr id="58" name="Google Shape;58;p32"/>
          <p:cNvGraphicFramePr/>
          <p:nvPr/>
        </p:nvGraphicFramePr>
        <p:xfrm>
          <a:off x="508000" y="325966"/>
          <a:ext cx="3000000" cy="3000000"/>
        </p:xfrm>
        <a:graphic>
          <a:graphicData uri="http://schemas.openxmlformats.org/drawingml/2006/table">
            <a:tbl>
              <a:tblPr firstRow="1" bandRow="1">
                <a:noFill/>
                <a:tableStyleId>{16AD8C3C-7ED6-4651-AE7D-7BD6B3FEEF3A}</a:tableStyleId>
              </a:tblPr>
              <a:tblGrid>
                <a:gridCol w="1165025">
                  <a:extLst>
                    <a:ext uri="{9D8B030D-6E8A-4147-A177-3AD203B41FA5}">
                      <a16:colId xmlns:a16="http://schemas.microsoft.com/office/drawing/2014/main" xmlns="" val="20000"/>
                    </a:ext>
                  </a:extLst>
                </a:gridCol>
                <a:gridCol w="7890075">
                  <a:extLst>
                    <a:ext uri="{9D8B030D-6E8A-4147-A177-3AD203B41FA5}">
                      <a16:colId xmlns:a16="http://schemas.microsoft.com/office/drawing/2014/main" xmlns="" val="20001"/>
                    </a:ext>
                  </a:extLst>
                </a:gridCol>
              </a:tblGrid>
              <a:tr h="433925">
                <a:tc>
                  <a:txBody>
                    <a:bodyPr/>
                    <a:lstStyle/>
                    <a:p>
                      <a:pPr marL="0" marR="0" lvl="0" indent="0" algn="l" rtl="0">
                        <a:spcBef>
                          <a:spcPts val="0"/>
                        </a:spcBef>
                        <a:spcAft>
                          <a:spcPts val="0"/>
                        </a:spcAft>
                        <a:buNone/>
                      </a:pPr>
                      <a:r>
                        <a:rPr lang="en-GB" sz="1400" b="0" i="0">
                          <a:latin typeface="Arial"/>
                          <a:ea typeface="Arial"/>
                          <a:cs typeface="Arial"/>
                          <a:sym typeface="Arial"/>
                        </a:rPr>
                        <a:t>Stage: </a:t>
                      </a:r>
                      <a:endParaRPr/>
                    </a:p>
                  </a:txBody>
                  <a:tcPr marL="91450" marR="91450" marT="45725" marB="45725"/>
                </a:tc>
                <a:tc rowSpan="2">
                  <a:txBody>
                    <a:bodyPr/>
                    <a:lstStyle/>
                    <a:p>
                      <a:pPr marL="0" marR="0" lvl="0" indent="0" algn="l" rtl="0">
                        <a:lnSpc>
                          <a:spcPct val="100000"/>
                        </a:lnSpc>
                        <a:spcBef>
                          <a:spcPts val="0"/>
                        </a:spcBef>
                        <a:spcAft>
                          <a:spcPts val="0"/>
                        </a:spcAft>
                        <a:buClr>
                          <a:schemeClr val="dk1"/>
                        </a:buClr>
                        <a:buSzPts val="1400"/>
                        <a:buFont typeface="Calibri"/>
                        <a:buNone/>
                      </a:pPr>
                      <a:endParaRPr sz="1400" b="0" i="0">
                        <a:latin typeface="Arial"/>
                        <a:ea typeface="Arial"/>
                        <a:cs typeface="Arial"/>
                        <a:sym typeface="Arial"/>
                      </a:endParaRPr>
                    </a:p>
                  </a:txBody>
                  <a:tcPr marL="91450" marR="91450" marT="45725" marB="45725"/>
                </a:tc>
                <a:extLst>
                  <a:ext uri="{0D108BD9-81ED-4DB2-BD59-A6C34878D82A}">
                    <a16:rowId xmlns:a16="http://schemas.microsoft.com/office/drawing/2014/main" xmlns="" val="10000"/>
                  </a:ext>
                </a:extLst>
              </a:tr>
              <a:tr h="433925">
                <a:tc>
                  <a:txBody>
                    <a:bodyPr/>
                    <a:lstStyle/>
                    <a:p>
                      <a:pPr marL="0" marR="0" lvl="0" indent="0" algn="l" rtl="0">
                        <a:spcBef>
                          <a:spcPts val="0"/>
                        </a:spcBef>
                        <a:spcAft>
                          <a:spcPts val="0"/>
                        </a:spcAft>
                        <a:buNone/>
                      </a:pPr>
                      <a:r>
                        <a:rPr lang="en-GB" sz="1400" b="0" i="0">
                          <a:latin typeface="Arial"/>
                          <a:ea typeface="Arial"/>
                          <a:cs typeface="Arial"/>
                          <a:sym typeface="Arial"/>
                        </a:rPr>
                        <a:t>List: </a:t>
                      </a:r>
                      <a:endParaRPr/>
                    </a:p>
                  </a:txBody>
                  <a:tcPr marL="91450" marR="91450" marT="45725" marB="45725"/>
                </a:tc>
                <a:tc vMerge="1">
                  <a:txBody>
                    <a:bodyPr/>
                    <a:lstStyle/>
                    <a:p>
                      <a:endParaRPr lang="en-US"/>
                    </a:p>
                  </a:txBody>
                  <a:tcPr/>
                </a:tc>
                <a:extLst>
                  <a:ext uri="{0D108BD9-81ED-4DB2-BD59-A6C34878D82A}">
                    <a16:rowId xmlns:a16="http://schemas.microsoft.com/office/drawing/2014/main" xmlns="" val="10001"/>
                  </a:ext>
                </a:extLst>
              </a:tr>
            </a:tbl>
          </a:graphicData>
        </a:graphic>
      </p:graphicFrame>
      <p:sp>
        <p:nvSpPr>
          <p:cNvPr id="59" name="Google Shape;59;p32"/>
          <p:cNvSpPr txBox="1">
            <a:spLocks noGrp="1"/>
          </p:cNvSpPr>
          <p:nvPr>
            <p:ph type="body" idx="1"/>
          </p:nvPr>
        </p:nvSpPr>
        <p:spPr>
          <a:xfrm>
            <a:off x="1116013" y="349716"/>
            <a:ext cx="427037" cy="36280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400"/>
              <a:buNone/>
              <a:defRPr sz="1400" b="0" i="0">
                <a:latin typeface="Arial"/>
                <a:ea typeface="Arial"/>
                <a:cs typeface="Arial"/>
                <a:sym typeface="Aria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32"/>
          <p:cNvSpPr txBox="1">
            <a:spLocks noGrp="1"/>
          </p:cNvSpPr>
          <p:nvPr>
            <p:ph type="body" idx="2"/>
          </p:nvPr>
        </p:nvSpPr>
        <p:spPr>
          <a:xfrm>
            <a:off x="1116012" y="788047"/>
            <a:ext cx="427037" cy="36280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400"/>
              <a:buNone/>
              <a:defRPr sz="1400" b="0" i="0">
                <a:latin typeface="Arial"/>
                <a:ea typeface="Arial"/>
                <a:cs typeface="Arial"/>
                <a:sym typeface="Aria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1" name="Google Shape;61;p32"/>
          <p:cNvSpPr txBox="1">
            <a:spLocks noGrp="1"/>
          </p:cNvSpPr>
          <p:nvPr>
            <p:ph type="body" idx="3"/>
          </p:nvPr>
        </p:nvSpPr>
        <p:spPr>
          <a:xfrm>
            <a:off x="1662545" y="325967"/>
            <a:ext cx="7900555" cy="86783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400"/>
              <a:buNone/>
              <a:defRPr sz="1400" b="0" i="0">
                <a:latin typeface="Arial"/>
                <a:ea typeface="Arial"/>
                <a:cs typeface="Arial"/>
                <a:sym typeface="Aria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32"/>
          <p:cNvSpPr txBox="1">
            <a:spLocks noGrp="1"/>
          </p:cNvSpPr>
          <p:nvPr>
            <p:ph type="body" idx="4"/>
          </p:nvPr>
        </p:nvSpPr>
        <p:spPr>
          <a:xfrm>
            <a:off x="508000" y="1995168"/>
            <a:ext cx="2787650" cy="4584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63" name="Google Shape;63;p32"/>
          <p:cNvPicPr preferRelativeResize="0"/>
          <p:nvPr/>
        </p:nvPicPr>
        <p:blipFill rotWithShape="1">
          <a:blip r:embed="rId2">
            <a:alphaModFix/>
          </a:blip>
          <a:srcRect/>
          <a:stretch/>
        </p:blipFill>
        <p:spPr>
          <a:xfrm>
            <a:off x="9650186" y="-18580"/>
            <a:ext cx="2296886" cy="1399665"/>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page" type="obj">
  <p:cSld name="OBJECT">
    <p:spTree>
      <p:nvGrpSpPr>
        <p:cNvPr id="1" name="Shape 64"/>
        <p:cNvGrpSpPr/>
        <p:nvPr/>
      </p:nvGrpSpPr>
      <p:grpSpPr>
        <a:xfrm>
          <a:off x="0" y="0"/>
          <a:ext cx="0" cy="0"/>
          <a:chOff x="0" y="0"/>
          <a:chExt cx="0" cy="0"/>
        </a:xfrm>
      </p:grpSpPr>
      <p:sp>
        <p:nvSpPr>
          <p:cNvPr id="65" name="Google Shape;65;p33"/>
          <p:cNvSpPr/>
          <p:nvPr/>
        </p:nvSpPr>
        <p:spPr>
          <a:xfrm>
            <a:off x="152400" y="137160"/>
            <a:ext cx="11887200" cy="6604834"/>
          </a:xfrm>
          <a:prstGeom prst="rect">
            <a:avLst/>
          </a:prstGeom>
          <a:solidFill>
            <a:srgbClr val="FFFFFF">
              <a:alpha val="89803"/>
            </a:srgbClr>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a:solidFill>
                <a:schemeClr val="dk1"/>
              </a:solidFill>
              <a:latin typeface="Arial"/>
              <a:ea typeface="Arial"/>
              <a:cs typeface="Arial"/>
              <a:sym typeface="Arial"/>
            </a:endParaRPr>
          </a:p>
        </p:txBody>
      </p:sp>
      <p:sp>
        <p:nvSpPr>
          <p:cNvPr id="66" name="Google Shape;66;p33"/>
          <p:cNvSpPr txBox="1">
            <a:spLocks noGrp="1"/>
          </p:cNvSpPr>
          <p:nvPr>
            <p:ph type="title"/>
          </p:nvPr>
        </p:nvSpPr>
        <p:spPr>
          <a:xfrm>
            <a:off x="838200" y="365125"/>
            <a:ext cx="8780813"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8" name="Google Shape;68;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9" name="Google Shape;69;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0" name="Google Shape;70;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b="0" i="0">
                <a:solidFill>
                  <a:schemeClr val="dk1"/>
                </a:solidFill>
                <a:latin typeface="Arial"/>
                <a:ea typeface="Arial"/>
                <a:cs typeface="Arial"/>
                <a:sym typeface="Arial"/>
              </a:defRPr>
            </a:lvl1pPr>
            <a:lvl2pPr marL="0" marR="0" lvl="1" indent="0" algn="l" rtl="0">
              <a:spcBef>
                <a:spcPts val="0"/>
              </a:spcBef>
              <a:buNone/>
              <a:defRPr sz="1800" b="0" i="0">
                <a:solidFill>
                  <a:schemeClr val="dk1"/>
                </a:solidFill>
                <a:latin typeface="Arial"/>
                <a:ea typeface="Arial"/>
                <a:cs typeface="Arial"/>
                <a:sym typeface="Arial"/>
              </a:defRPr>
            </a:lvl2pPr>
            <a:lvl3pPr marL="0" marR="0" lvl="2" indent="0" algn="l" rtl="0">
              <a:spcBef>
                <a:spcPts val="0"/>
              </a:spcBef>
              <a:buNone/>
              <a:defRPr sz="1800" b="0" i="0">
                <a:solidFill>
                  <a:schemeClr val="dk1"/>
                </a:solidFill>
                <a:latin typeface="Arial"/>
                <a:ea typeface="Arial"/>
                <a:cs typeface="Arial"/>
                <a:sym typeface="Arial"/>
              </a:defRPr>
            </a:lvl3pPr>
            <a:lvl4pPr marL="0" marR="0" lvl="3" indent="0" algn="l" rtl="0">
              <a:spcBef>
                <a:spcPts val="0"/>
              </a:spcBef>
              <a:buNone/>
              <a:defRPr sz="1800" b="0" i="0">
                <a:solidFill>
                  <a:schemeClr val="dk1"/>
                </a:solidFill>
                <a:latin typeface="Arial"/>
                <a:ea typeface="Arial"/>
                <a:cs typeface="Arial"/>
                <a:sym typeface="Arial"/>
              </a:defRPr>
            </a:lvl4pPr>
            <a:lvl5pPr marL="0" marR="0" lvl="4" indent="0" algn="l" rtl="0">
              <a:spcBef>
                <a:spcPts val="0"/>
              </a:spcBef>
              <a:buNone/>
              <a:defRPr sz="1800" b="0" i="0">
                <a:solidFill>
                  <a:schemeClr val="dk1"/>
                </a:solidFill>
                <a:latin typeface="Arial"/>
                <a:ea typeface="Arial"/>
                <a:cs typeface="Arial"/>
                <a:sym typeface="Arial"/>
              </a:defRPr>
            </a:lvl5pPr>
            <a:lvl6pPr marL="0" marR="0" lvl="5" indent="0" algn="l" rtl="0">
              <a:spcBef>
                <a:spcPts val="0"/>
              </a:spcBef>
              <a:buNone/>
              <a:defRPr sz="1800" b="0" i="0">
                <a:solidFill>
                  <a:schemeClr val="dk1"/>
                </a:solidFill>
                <a:latin typeface="Arial"/>
                <a:ea typeface="Arial"/>
                <a:cs typeface="Arial"/>
                <a:sym typeface="Arial"/>
              </a:defRPr>
            </a:lvl6pPr>
            <a:lvl7pPr marL="0" marR="0" lvl="6" indent="0" algn="l" rtl="0">
              <a:spcBef>
                <a:spcPts val="0"/>
              </a:spcBef>
              <a:buNone/>
              <a:defRPr sz="1800" b="0" i="0">
                <a:solidFill>
                  <a:schemeClr val="dk1"/>
                </a:solidFill>
                <a:latin typeface="Arial"/>
                <a:ea typeface="Arial"/>
                <a:cs typeface="Arial"/>
                <a:sym typeface="Arial"/>
              </a:defRPr>
            </a:lvl7pPr>
            <a:lvl8pPr marL="0" marR="0" lvl="7" indent="0" algn="l" rtl="0">
              <a:spcBef>
                <a:spcPts val="0"/>
              </a:spcBef>
              <a:buNone/>
              <a:defRPr sz="1800" b="0" i="0">
                <a:solidFill>
                  <a:schemeClr val="dk1"/>
                </a:solidFill>
                <a:latin typeface="Arial"/>
                <a:ea typeface="Arial"/>
                <a:cs typeface="Arial"/>
                <a:sym typeface="Arial"/>
              </a:defRPr>
            </a:lvl8pPr>
            <a:lvl9pPr marL="0" marR="0" lvl="8" indent="0" algn="l" rtl="0">
              <a:spcBef>
                <a:spcPts val="0"/>
              </a:spcBef>
              <a:buNone/>
              <a:defRPr sz="1800" b="0" i="0">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pic>
        <p:nvPicPr>
          <p:cNvPr id="71" name="Google Shape;71;p33"/>
          <p:cNvPicPr preferRelativeResize="0"/>
          <p:nvPr/>
        </p:nvPicPr>
        <p:blipFill rotWithShape="1">
          <a:blip r:embed="rId2">
            <a:alphaModFix/>
          </a:blip>
          <a:srcRect/>
          <a:stretch/>
        </p:blipFill>
        <p:spPr>
          <a:xfrm>
            <a:off x="9650186" y="-18580"/>
            <a:ext cx="2296886" cy="1399665"/>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estion page">
  <p:cSld name="Question page">
    <p:spTree>
      <p:nvGrpSpPr>
        <p:cNvPr id="1" name="Shape 72"/>
        <p:cNvGrpSpPr/>
        <p:nvPr/>
      </p:nvGrpSpPr>
      <p:grpSpPr>
        <a:xfrm>
          <a:off x="0" y="0"/>
          <a:ext cx="0" cy="0"/>
          <a:chOff x="0" y="0"/>
          <a:chExt cx="0" cy="0"/>
        </a:xfrm>
      </p:grpSpPr>
      <p:sp>
        <p:nvSpPr>
          <p:cNvPr id="73" name="Google Shape;73;p34"/>
          <p:cNvSpPr/>
          <p:nvPr/>
        </p:nvSpPr>
        <p:spPr>
          <a:xfrm>
            <a:off x="152400" y="137160"/>
            <a:ext cx="11887200" cy="6604834"/>
          </a:xfrm>
          <a:prstGeom prst="rect">
            <a:avLst/>
          </a:prstGeom>
          <a:solidFill>
            <a:srgbClr val="FFFFFF">
              <a:alpha val="89803"/>
            </a:srgbClr>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a:solidFill>
                <a:schemeClr val="dk1"/>
              </a:solidFill>
              <a:latin typeface="Arial"/>
              <a:ea typeface="Arial"/>
              <a:cs typeface="Arial"/>
              <a:sym typeface="Arial"/>
            </a:endParaRPr>
          </a:p>
        </p:txBody>
      </p:sp>
      <p:sp>
        <p:nvSpPr>
          <p:cNvPr id="74" name="Google Shape;74;p34"/>
          <p:cNvSpPr txBox="1">
            <a:spLocks noGrp="1"/>
          </p:cNvSpPr>
          <p:nvPr>
            <p:ph type="title"/>
          </p:nvPr>
        </p:nvSpPr>
        <p:spPr>
          <a:xfrm>
            <a:off x="838200" y="1431925"/>
            <a:ext cx="10515600"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44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34"/>
          <p:cNvSpPr txBox="1">
            <a:spLocks noGrp="1"/>
          </p:cNvSpPr>
          <p:nvPr>
            <p:ph type="body" idx="1"/>
          </p:nvPr>
        </p:nvSpPr>
        <p:spPr>
          <a:xfrm>
            <a:off x="838200" y="3520441"/>
            <a:ext cx="10515600" cy="265652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0070C0"/>
              </a:buClr>
              <a:buSzPts val="4200"/>
              <a:buNone/>
              <a:defRPr sz="4200">
                <a:solidFill>
                  <a:srgbClr val="0070C0"/>
                </a:solidFill>
              </a:defRPr>
            </a:lvl1pPr>
            <a:lvl2pPr marL="914400" lvl="1" indent="-381000" algn="l">
              <a:lnSpc>
                <a:spcPct val="90000"/>
              </a:lnSpc>
              <a:spcBef>
                <a:spcPts val="500"/>
              </a:spcBef>
              <a:spcAft>
                <a:spcPts val="0"/>
              </a:spcAft>
              <a:buClr>
                <a:srgbClr val="0070C0"/>
              </a:buClr>
              <a:buSzPts val="2400"/>
              <a:buChar char="•"/>
              <a:defRPr>
                <a:solidFill>
                  <a:srgbClr val="0070C0"/>
                </a:solidFill>
              </a:defRPr>
            </a:lvl2pPr>
            <a:lvl3pPr marL="1371600" lvl="2" indent="-355600" algn="l">
              <a:lnSpc>
                <a:spcPct val="90000"/>
              </a:lnSpc>
              <a:spcBef>
                <a:spcPts val="500"/>
              </a:spcBef>
              <a:spcAft>
                <a:spcPts val="0"/>
              </a:spcAft>
              <a:buClr>
                <a:srgbClr val="0070C0"/>
              </a:buClr>
              <a:buSzPts val="2000"/>
              <a:buChar char="•"/>
              <a:defRPr>
                <a:solidFill>
                  <a:srgbClr val="0070C0"/>
                </a:solidFill>
              </a:defRPr>
            </a:lvl3pPr>
            <a:lvl4pPr marL="1828800" lvl="3" indent="-342900" algn="l">
              <a:lnSpc>
                <a:spcPct val="90000"/>
              </a:lnSpc>
              <a:spcBef>
                <a:spcPts val="500"/>
              </a:spcBef>
              <a:spcAft>
                <a:spcPts val="0"/>
              </a:spcAft>
              <a:buClr>
                <a:srgbClr val="0070C0"/>
              </a:buClr>
              <a:buSzPts val="1800"/>
              <a:buChar char="•"/>
              <a:defRPr>
                <a:solidFill>
                  <a:srgbClr val="0070C0"/>
                </a:solidFill>
              </a:defRPr>
            </a:lvl4pPr>
            <a:lvl5pPr marL="2286000" lvl="4" indent="-342900" algn="l">
              <a:lnSpc>
                <a:spcPct val="90000"/>
              </a:lnSpc>
              <a:spcBef>
                <a:spcPts val="500"/>
              </a:spcBef>
              <a:spcAft>
                <a:spcPts val="0"/>
              </a:spcAft>
              <a:buClr>
                <a:srgbClr val="0070C0"/>
              </a:buClr>
              <a:buSzPts val="1800"/>
              <a:buChar char="•"/>
              <a:defRPr>
                <a:solidFill>
                  <a:srgbClr val="0070C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76" name="Google Shape;76;p34"/>
          <p:cNvPicPr preferRelativeResize="0"/>
          <p:nvPr/>
        </p:nvPicPr>
        <p:blipFill rotWithShape="1">
          <a:blip r:embed="rId2">
            <a:alphaModFix/>
          </a:blip>
          <a:srcRect/>
          <a:stretch/>
        </p:blipFill>
        <p:spPr>
          <a:xfrm>
            <a:off x="9650186" y="-18580"/>
            <a:ext cx="2296886" cy="1399665"/>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7"/>
        <p:cNvGrpSpPr/>
        <p:nvPr/>
      </p:nvGrpSpPr>
      <p:grpSpPr>
        <a:xfrm>
          <a:off x="0" y="0"/>
          <a:ext cx="0" cy="0"/>
          <a:chOff x="0" y="0"/>
          <a:chExt cx="0" cy="0"/>
        </a:xfrm>
      </p:grpSpPr>
      <p:sp>
        <p:nvSpPr>
          <p:cNvPr id="78" name="Google Shape;78;p3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Arial"/>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 name="Google Shape;79;p3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80" name="Google Shape;80;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1" name="Google Shape;81;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2" name="Google Shape;82;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b="0" i="0">
                <a:solidFill>
                  <a:schemeClr val="dk1"/>
                </a:solidFill>
                <a:latin typeface="Arial"/>
                <a:ea typeface="Arial"/>
                <a:cs typeface="Arial"/>
                <a:sym typeface="Arial"/>
              </a:defRPr>
            </a:lvl1pPr>
            <a:lvl2pPr marL="0" marR="0" lvl="1" indent="0" algn="l" rtl="0">
              <a:spcBef>
                <a:spcPts val="0"/>
              </a:spcBef>
              <a:buNone/>
              <a:defRPr sz="1800" b="0" i="0">
                <a:solidFill>
                  <a:schemeClr val="dk1"/>
                </a:solidFill>
                <a:latin typeface="Arial"/>
                <a:ea typeface="Arial"/>
                <a:cs typeface="Arial"/>
                <a:sym typeface="Arial"/>
              </a:defRPr>
            </a:lvl2pPr>
            <a:lvl3pPr marL="0" marR="0" lvl="2" indent="0" algn="l" rtl="0">
              <a:spcBef>
                <a:spcPts val="0"/>
              </a:spcBef>
              <a:buNone/>
              <a:defRPr sz="1800" b="0" i="0">
                <a:solidFill>
                  <a:schemeClr val="dk1"/>
                </a:solidFill>
                <a:latin typeface="Arial"/>
                <a:ea typeface="Arial"/>
                <a:cs typeface="Arial"/>
                <a:sym typeface="Arial"/>
              </a:defRPr>
            </a:lvl3pPr>
            <a:lvl4pPr marL="0" marR="0" lvl="3" indent="0" algn="l" rtl="0">
              <a:spcBef>
                <a:spcPts val="0"/>
              </a:spcBef>
              <a:buNone/>
              <a:defRPr sz="1800" b="0" i="0">
                <a:solidFill>
                  <a:schemeClr val="dk1"/>
                </a:solidFill>
                <a:latin typeface="Arial"/>
                <a:ea typeface="Arial"/>
                <a:cs typeface="Arial"/>
                <a:sym typeface="Arial"/>
              </a:defRPr>
            </a:lvl4pPr>
            <a:lvl5pPr marL="0" marR="0" lvl="4" indent="0" algn="l" rtl="0">
              <a:spcBef>
                <a:spcPts val="0"/>
              </a:spcBef>
              <a:buNone/>
              <a:defRPr sz="1800" b="0" i="0">
                <a:solidFill>
                  <a:schemeClr val="dk1"/>
                </a:solidFill>
                <a:latin typeface="Arial"/>
                <a:ea typeface="Arial"/>
                <a:cs typeface="Arial"/>
                <a:sym typeface="Arial"/>
              </a:defRPr>
            </a:lvl5pPr>
            <a:lvl6pPr marL="0" marR="0" lvl="5" indent="0" algn="l" rtl="0">
              <a:spcBef>
                <a:spcPts val="0"/>
              </a:spcBef>
              <a:buNone/>
              <a:defRPr sz="1800" b="0" i="0">
                <a:solidFill>
                  <a:schemeClr val="dk1"/>
                </a:solidFill>
                <a:latin typeface="Arial"/>
                <a:ea typeface="Arial"/>
                <a:cs typeface="Arial"/>
                <a:sym typeface="Arial"/>
              </a:defRPr>
            </a:lvl6pPr>
            <a:lvl7pPr marL="0" marR="0" lvl="6" indent="0" algn="l" rtl="0">
              <a:spcBef>
                <a:spcPts val="0"/>
              </a:spcBef>
              <a:buNone/>
              <a:defRPr sz="1800" b="0" i="0">
                <a:solidFill>
                  <a:schemeClr val="dk1"/>
                </a:solidFill>
                <a:latin typeface="Arial"/>
                <a:ea typeface="Arial"/>
                <a:cs typeface="Arial"/>
                <a:sym typeface="Arial"/>
              </a:defRPr>
            </a:lvl7pPr>
            <a:lvl8pPr marL="0" marR="0" lvl="7" indent="0" algn="l" rtl="0">
              <a:spcBef>
                <a:spcPts val="0"/>
              </a:spcBef>
              <a:buNone/>
              <a:defRPr sz="1800" b="0" i="0">
                <a:solidFill>
                  <a:schemeClr val="dk1"/>
                </a:solidFill>
                <a:latin typeface="Arial"/>
                <a:ea typeface="Arial"/>
                <a:cs typeface="Arial"/>
                <a:sym typeface="Arial"/>
              </a:defRPr>
            </a:lvl8pPr>
            <a:lvl9pPr marL="0" marR="0" lvl="8" indent="0" algn="l" rtl="0">
              <a:spcBef>
                <a:spcPts val="0"/>
              </a:spcBef>
              <a:buNone/>
              <a:defRPr sz="1800" b="0" i="0">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83"/>
        <p:cNvGrpSpPr/>
        <p:nvPr/>
      </p:nvGrpSpPr>
      <p:grpSpPr>
        <a:xfrm>
          <a:off x="0" y="0"/>
          <a:ext cx="0" cy="0"/>
          <a:chOff x="0" y="0"/>
          <a:chExt cx="0" cy="0"/>
        </a:xfrm>
      </p:grpSpPr>
      <p:sp>
        <p:nvSpPr>
          <p:cNvPr id="84" name="Google Shape;84;p3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5" name="Google Shape;85;p3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6" name="Google Shape;86;p3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7" name="Google Shape;87;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8" name="Google Shape;88;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9" name="Google Shape;89;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b="0" i="0">
                <a:solidFill>
                  <a:schemeClr val="dk1"/>
                </a:solidFill>
                <a:latin typeface="Arial"/>
                <a:ea typeface="Arial"/>
                <a:cs typeface="Arial"/>
                <a:sym typeface="Arial"/>
              </a:defRPr>
            </a:lvl1pPr>
            <a:lvl2pPr marL="0" marR="0" lvl="1" indent="0" algn="l" rtl="0">
              <a:spcBef>
                <a:spcPts val="0"/>
              </a:spcBef>
              <a:buNone/>
              <a:defRPr sz="1800" b="0" i="0">
                <a:solidFill>
                  <a:schemeClr val="dk1"/>
                </a:solidFill>
                <a:latin typeface="Arial"/>
                <a:ea typeface="Arial"/>
                <a:cs typeface="Arial"/>
                <a:sym typeface="Arial"/>
              </a:defRPr>
            </a:lvl2pPr>
            <a:lvl3pPr marL="0" marR="0" lvl="2" indent="0" algn="l" rtl="0">
              <a:spcBef>
                <a:spcPts val="0"/>
              </a:spcBef>
              <a:buNone/>
              <a:defRPr sz="1800" b="0" i="0">
                <a:solidFill>
                  <a:schemeClr val="dk1"/>
                </a:solidFill>
                <a:latin typeface="Arial"/>
                <a:ea typeface="Arial"/>
                <a:cs typeface="Arial"/>
                <a:sym typeface="Arial"/>
              </a:defRPr>
            </a:lvl3pPr>
            <a:lvl4pPr marL="0" marR="0" lvl="3" indent="0" algn="l" rtl="0">
              <a:spcBef>
                <a:spcPts val="0"/>
              </a:spcBef>
              <a:buNone/>
              <a:defRPr sz="1800" b="0" i="0">
                <a:solidFill>
                  <a:schemeClr val="dk1"/>
                </a:solidFill>
                <a:latin typeface="Arial"/>
                <a:ea typeface="Arial"/>
                <a:cs typeface="Arial"/>
                <a:sym typeface="Arial"/>
              </a:defRPr>
            </a:lvl4pPr>
            <a:lvl5pPr marL="0" marR="0" lvl="4" indent="0" algn="l" rtl="0">
              <a:spcBef>
                <a:spcPts val="0"/>
              </a:spcBef>
              <a:buNone/>
              <a:defRPr sz="1800" b="0" i="0">
                <a:solidFill>
                  <a:schemeClr val="dk1"/>
                </a:solidFill>
                <a:latin typeface="Arial"/>
                <a:ea typeface="Arial"/>
                <a:cs typeface="Arial"/>
                <a:sym typeface="Arial"/>
              </a:defRPr>
            </a:lvl5pPr>
            <a:lvl6pPr marL="0" marR="0" lvl="5" indent="0" algn="l" rtl="0">
              <a:spcBef>
                <a:spcPts val="0"/>
              </a:spcBef>
              <a:buNone/>
              <a:defRPr sz="1800" b="0" i="0">
                <a:solidFill>
                  <a:schemeClr val="dk1"/>
                </a:solidFill>
                <a:latin typeface="Arial"/>
                <a:ea typeface="Arial"/>
                <a:cs typeface="Arial"/>
                <a:sym typeface="Arial"/>
              </a:defRPr>
            </a:lvl6pPr>
            <a:lvl7pPr marL="0" marR="0" lvl="6" indent="0" algn="l" rtl="0">
              <a:spcBef>
                <a:spcPts val="0"/>
              </a:spcBef>
              <a:buNone/>
              <a:defRPr sz="1800" b="0" i="0">
                <a:solidFill>
                  <a:schemeClr val="dk1"/>
                </a:solidFill>
                <a:latin typeface="Arial"/>
                <a:ea typeface="Arial"/>
                <a:cs typeface="Arial"/>
                <a:sym typeface="Arial"/>
              </a:defRPr>
            </a:lvl7pPr>
            <a:lvl8pPr marL="0" marR="0" lvl="7" indent="0" algn="l" rtl="0">
              <a:spcBef>
                <a:spcPts val="0"/>
              </a:spcBef>
              <a:buNone/>
              <a:defRPr sz="1800" b="0" i="0">
                <a:solidFill>
                  <a:schemeClr val="dk1"/>
                </a:solidFill>
                <a:latin typeface="Arial"/>
                <a:ea typeface="Arial"/>
                <a:cs typeface="Arial"/>
                <a:sym typeface="Arial"/>
              </a:defRPr>
            </a:lvl8pPr>
            <a:lvl9pPr marL="0" marR="0" lvl="8" indent="0" algn="l" rtl="0">
              <a:spcBef>
                <a:spcPts val="0"/>
              </a:spcBef>
              <a:buNone/>
              <a:defRPr sz="1800" b="0" i="0">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90"/>
        <p:cNvGrpSpPr/>
        <p:nvPr/>
      </p:nvGrpSpPr>
      <p:grpSpPr>
        <a:xfrm>
          <a:off x="0" y="0"/>
          <a:ext cx="0" cy="0"/>
          <a:chOff x="0" y="0"/>
          <a:chExt cx="0" cy="0"/>
        </a:xfrm>
      </p:grpSpPr>
      <p:sp>
        <p:nvSpPr>
          <p:cNvPr id="91" name="Google Shape;91;p3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3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3" name="Google Shape;93;p3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 name="Google Shape;94;p3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5" name="Google Shape;95;p3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6" name="Google Shape;96;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7" name="Google Shape;97;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8" name="Google Shape;98;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b="0" i="0">
                <a:solidFill>
                  <a:schemeClr val="dk1"/>
                </a:solidFill>
                <a:latin typeface="Arial"/>
                <a:ea typeface="Arial"/>
                <a:cs typeface="Arial"/>
                <a:sym typeface="Arial"/>
              </a:defRPr>
            </a:lvl1pPr>
            <a:lvl2pPr marL="0" marR="0" lvl="1" indent="0" algn="l" rtl="0">
              <a:spcBef>
                <a:spcPts val="0"/>
              </a:spcBef>
              <a:buNone/>
              <a:defRPr sz="1800" b="0" i="0">
                <a:solidFill>
                  <a:schemeClr val="dk1"/>
                </a:solidFill>
                <a:latin typeface="Arial"/>
                <a:ea typeface="Arial"/>
                <a:cs typeface="Arial"/>
                <a:sym typeface="Arial"/>
              </a:defRPr>
            </a:lvl2pPr>
            <a:lvl3pPr marL="0" marR="0" lvl="2" indent="0" algn="l" rtl="0">
              <a:spcBef>
                <a:spcPts val="0"/>
              </a:spcBef>
              <a:buNone/>
              <a:defRPr sz="1800" b="0" i="0">
                <a:solidFill>
                  <a:schemeClr val="dk1"/>
                </a:solidFill>
                <a:latin typeface="Arial"/>
                <a:ea typeface="Arial"/>
                <a:cs typeface="Arial"/>
                <a:sym typeface="Arial"/>
              </a:defRPr>
            </a:lvl3pPr>
            <a:lvl4pPr marL="0" marR="0" lvl="3" indent="0" algn="l" rtl="0">
              <a:spcBef>
                <a:spcPts val="0"/>
              </a:spcBef>
              <a:buNone/>
              <a:defRPr sz="1800" b="0" i="0">
                <a:solidFill>
                  <a:schemeClr val="dk1"/>
                </a:solidFill>
                <a:latin typeface="Arial"/>
                <a:ea typeface="Arial"/>
                <a:cs typeface="Arial"/>
                <a:sym typeface="Arial"/>
              </a:defRPr>
            </a:lvl4pPr>
            <a:lvl5pPr marL="0" marR="0" lvl="4" indent="0" algn="l" rtl="0">
              <a:spcBef>
                <a:spcPts val="0"/>
              </a:spcBef>
              <a:buNone/>
              <a:defRPr sz="1800" b="0" i="0">
                <a:solidFill>
                  <a:schemeClr val="dk1"/>
                </a:solidFill>
                <a:latin typeface="Arial"/>
                <a:ea typeface="Arial"/>
                <a:cs typeface="Arial"/>
                <a:sym typeface="Arial"/>
              </a:defRPr>
            </a:lvl5pPr>
            <a:lvl6pPr marL="0" marR="0" lvl="5" indent="0" algn="l" rtl="0">
              <a:spcBef>
                <a:spcPts val="0"/>
              </a:spcBef>
              <a:buNone/>
              <a:defRPr sz="1800" b="0" i="0">
                <a:solidFill>
                  <a:schemeClr val="dk1"/>
                </a:solidFill>
                <a:latin typeface="Arial"/>
                <a:ea typeface="Arial"/>
                <a:cs typeface="Arial"/>
                <a:sym typeface="Arial"/>
              </a:defRPr>
            </a:lvl6pPr>
            <a:lvl7pPr marL="0" marR="0" lvl="6" indent="0" algn="l" rtl="0">
              <a:spcBef>
                <a:spcPts val="0"/>
              </a:spcBef>
              <a:buNone/>
              <a:defRPr sz="1800" b="0" i="0">
                <a:solidFill>
                  <a:schemeClr val="dk1"/>
                </a:solidFill>
                <a:latin typeface="Arial"/>
                <a:ea typeface="Arial"/>
                <a:cs typeface="Arial"/>
                <a:sym typeface="Arial"/>
              </a:defRPr>
            </a:lvl7pPr>
            <a:lvl8pPr marL="0" marR="0" lvl="7" indent="0" algn="l" rtl="0">
              <a:spcBef>
                <a:spcPts val="0"/>
              </a:spcBef>
              <a:buNone/>
              <a:defRPr sz="1800" b="0" i="0">
                <a:solidFill>
                  <a:schemeClr val="dk1"/>
                </a:solidFill>
                <a:latin typeface="Arial"/>
                <a:ea typeface="Arial"/>
                <a:cs typeface="Arial"/>
                <a:sym typeface="Arial"/>
              </a:defRPr>
            </a:lvl8pPr>
            <a:lvl9pPr marL="0" marR="0" lvl="8" indent="0" algn="l" rtl="0">
              <a:spcBef>
                <a:spcPts val="0"/>
              </a:spcBef>
              <a:buNone/>
              <a:defRPr sz="1800" b="0" i="0">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9"/>
        <p:cNvGrpSpPr/>
        <p:nvPr/>
      </p:nvGrpSpPr>
      <p:grpSpPr>
        <a:xfrm>
          <a:off x="0" y="0"/>
          <a:ext cx="0" cy="0"/>
          <a:chOff x="0" y="0"/>
          <a:chExt cx="0" cy="0"/>
        </a:xfrm>
      </p:grpSpPr>
      <p:sp>
        <p:nvSpPr>
          <p:cNvPr id="100" name="Google Shape;100;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1" name="Google Shape;101;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2" name="Google Shape;102;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3" name="Google Shape;103;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b="0" i="0">
                <a:solidFill>
                  <a:schemeClr val="dk1"/>
                </a:solidFill>
                <a:latin typeface="Arial"/>
                <a:ea typeface="Arial"/>
                <a:cs typeface="Arial"/>
                <a:sym typeface="Arial"/>
              </a:defRPr>
            </a:lvl1pPr>
            <a:lvl2pPr marL="0" marR="0" lvl="1" indent="0" algn="l" rtl="0">
              <a:spcBef>
                <a:spcPts val="0"/>
              </a:spcBef>
              <a:buNone/>
              <a:defRPr sz="1800" b="0" i="0">
                <a:solidFill>
                  <a:schemeClr val="dk1"/>
                </a:solidFill>
                <a:latin typeface="Arial"/>
                <a:ea typeface="Arial"/>
                <a:cs typeface="Arial"/>
                <a:sym typeface="Arial"/>
              </a:defRPr>
            </a:lvl2pPr>
            <a:lvl3pPr marL="0" marR="0" lvl="2" indent="0" algn="l" rtl="0">
              <a:spcBef>
                <a:spcPts val="0"/>
              </a:spcBef>
              <a:buNone/>
              <a:defRPr sz="1800" b="0" i="0">
                <a:solidFill>
                  <a:schemeClr val="dk1"/>
                </a:solidFill>
                <a:latin typeface="Arial"/>
                <a:ea typeface="Arial"/>
                <a:cs typeface="Arial"/>
                <a:sym typeface="Arial"/>
              </a:defRPr>
            </a:lvl3pPr>
            <a:lvl4pPr marL="0" marR="0" lvl="3" indent="0" algn="l" rtl="0">
              <a:spcBef>
                <a:spcPts val="0"/>
              </a:spcBef>
              <a:buNone/>
              <a:defRPr sz="1800" b="0" i="0">
                <a:solidFill>
                  <a:schemeClr val="dk1"/>
                </a:solidFill>
                <a:latin typeface="Arial"/>
                <a:ea typeface="Arial"/>
                <a:cs typeface="Arial"/>
                <a:sym typeface="Arial"/>
              </a:defRPr>
            </a:lvl4pPr>
            <a:lvl5pPr marL="0" marR="0" lvl="4" indent="0" algn="l" rtl="0">
              <a:spcBef>
                <a:spcPts val="0"/>
              </a:spcBef>
              <a:buNone/>
              <a:defRPr sz="1800" b="0" i="0">
                <a:solidFill>
                  <a:schemeClr val="dk1"/>
                </a:solidFill>
                <a:latin typeface="Arial"/>
                <a:ea typeface="Arial"/>
                <a:cs typeface="Arial"/>
                <a:sym typeface="Arial"/>
              </a:defRPr>
            </a:lvl5pPr>
            <a:lvl6pPr marL="0" marR="0" lvl="5" indent="0" algn="l" rtl="0">
              <a:spcBef>
                <a:spcPts val="0"/>
              </a:spcBef>
              <a:buNone/>
              <a:defRPr sz="1800" b="0" i="0">
                <a:solidFill>
                  <a:schemeClr val="dk1"/>
                </a:solidFill>
                <a:latin typeface="Arial"/>
                <a:ea typeface="Arial"/>
                <a:cs typeface="Arial"/>
                <a:sym typeface="Arial"/>
              </a:defRPr>
            </a:lvl6pPr>
            <a:lvl7pPr marL="0" marR="0" lvl="6" indent="0" algn="l" rtl="0">
              <a:spcBef>
                <a:spcPts val="0"/>
              </a:spcBef>
              <a:buNone/>
              <a:defRPr sz="1800" b="0" i="0">
                <a:solidFill>
                  <a:schemeClr val="dk1"/>
                </a:solidFill>
                <a:latin typeface="Arial"/>
                <a:ea typeface="Arial"/>
                <a:cs typeface="Arial"/>
                <a:sym typeface="Arial"/>
              </a:defRPr>
            </a:lvl7pPr>
            <a:lvl8pPr marL="0" marR="0" lvl="7" indent="0" algn="l" rtl="0">
              <a:spcBef>
                <a:spcPts val="0"/>
              </a:spcBef>
              <a:buNone/>
              <a:defRPr sz="1800" b="0" i="0">
                <a:solidFill>
                  <a:schemeClr val="dk1"/>
                </a:solidFill>
                <a:latin typeface="Arial"/>
                <a:ea typeface="Arial"/>
                <a:cs typeface="Arial"/>
                <a:sym typeface="Arial"/>
              </a:defRPr>
            </a:lvl8pPr>
            <a:lvl9pPr marL="0" marR="0" lvl="8" indent="0" algn="l" rtl="0">
              <a:spcBef>
                <a:spcPts val="0"/>
              </a:spcBef>
              <a:buNone/>
              <a:defRPr sz="1800" b="0" i="0">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04"/>
        <p:cNvGrpSpPr/>
        <p:nvPr/>
      </p:nvGrpSpPr>
      <p:grpSpPr>
        <a:xfrm>
          <a:off x="0" y="0"/>
          <a:ext cx="0" cy="0"/>
          <a:chOff x="0" y="0"/>
          <a:chExt cx="0" cy="0"/>
        </a:xfrm>
      </p:grpSpPr>
      <p:sp>
        <p:nvSpPr>
          <p:cNvPr id="105" name="Google Shape;105;p3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6" name="Google Shape;106;p3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07" name="Google Shape;107;p3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08" name="Google Shape;108;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9" name="Google Shape;109;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10" name="Google Shape;110;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b="0" i="0">
                <a:solidFill>
                  <a:schemeClr val="dk1"/>
                </a:solidFill>
                <a:latin typeface="Arial"/>
                <a:ea typeface="Arial"/>
                <a:cs typeface="Arial"/>
                <a:sym typeface="Arial"/>
              </a:defRPr>
            </a:lvl1pPr>
            <a:lvl2pPr marL="0" marR="0" lvl="1" indent="0" algn="l" rtl="0">
              <a:spcBef>
                <a:spcPts val="0"/>
              </a:spcBef>
              <a:buNone/>
              <a:defRPr sz="1800" b="0" i="0">
                <a:solidFill>
                  <a:schemeClr val="dk1"/>
                </a:solidFill>
                <a:latin typeface="Arial"/>
                <a:ea typeface="Arial"/>
                <a:cs typeface="Arial"/>
                <a:sym typeface="Arial"/>
              </a:defRPr>
            </a:lvl2pPr>
            <a:lvl3pPr marL="0" marR="0" lvl="2" indent="0" algn="l" rtl="0">
              <a:spcBef>
                <a:spcPts val="0"/>
              </a:spcBef>
              <a:buNone/>
              <a:defRPr sz="1800" b="0" i="0">
                <a:solidFill>
                  <a:schemeClr val="dk1"/>
                </a:solidFill>
                <a:latin typeface="Arial"/>
                <a:ea typeface="Arial"/>
                <a:cs typeface="Arial"/>
                <a:sym typeface="Arial"/>
              </a:defRPr>
            </a:lvl3pPr>
            <a:lvl4pPr marL="0" marR="0" lvl="3" indent="0" algn="l" rtl="0">
              <a:spcBef>
                <a:spcPts val="0"/>
              </a:spcBef>
              <a:buNone/>
              <a:defRPr sz="1800" b="0" i="0">
                <a:solidFill>
                  <a:schemeClr val="dk1"/>
                </a:solidFill>
                <a:latin typeface="Arial"/>
                <a:ea typeface="Arial"/>
                <a:cs typeface="Arial"/>
                <a:sym typeface="Arial"/>
              </a:defRPr>
            </a:lvl4pPr>
            <a:lvl5pPr marL="0" marR="0" lvl="4" indent="0" algn="l" rtl="0">
              <a:spcBef>
                <a:spcPts val="0"/>
              </a:spcBef>
              <a:buNone/>
              <a:defRPr sz="1800" b="0" i="0">
                <a:solidFill>
                  <a:schemeClr val="dk1"/>
                </a:solidFill>
                <a:latin typeface="Arial"/>
                <a:ea typeface="Arial"/>
                <a:cs typeface="Arial"/>
                <a:sym typeface="Arial"/>
              </a:defRPr>
            </a:lvl5pPr>
            <a:lvl6pPr marL="0" marR="0" lvl="5" indent="0" algn="l" rtl="0">
              <a:spcBef>
                <a:spcPts val="0"/>
              </a:spcBef>
              <a:buNone/>
              <a:defRPr sz="1800" b="0" i="0">
                <a:solidFill>
                  <a:schemeClr val="dk1"/>
                </a:solidFill>
                <a:latin typeface="Arial"/>
                <a:ea typeface="Arial"/>
                <a:cs typeface="Arial"/>
                <a:sym typeface="Arial"/>
              </a:defRPr>
            </a:lvl6pPr>
            <a:lvl7pPr marL="0" marR="0" lvl="6" indent="0" algn="l" rtl="0">
              <a:spcBef>
                <a:spcPts val="0"/>
              </a:spcBef>
              <a:buNone/>
              <a:defRPr sz="1800" b="0" i="0">
                <a:solidFill>
                  <a:schemeClr val="dk1"/>
                </a:solidFill>
                <a:latin typeface="Arial"/>
                <a:ea typeface="Arial"/>
                <a:cs typeface="Arial"/>
                <a:sym typeface="Arial"/>
              </a:defRPr>
            </a:lvl7pPr>
            <a:lvl8pPr marL="0" marR="0" lvl="7" indent="0" algn="l" rtl="0">
              <a:spcBef>
                <a:spcPts val="0"/>
              </a:spcBef>
              <a:buNone/>
              <a:defRPr sz="1800" b="0" i="0">
                <a:solidFill>
                  <a:schemeClr val="dk1"/>
                </a:solidFill>
                <a:latin typeface="Arial"/>
                <a:ea typeface="Arial"/>
                <a:cs typeface="Arial"/>
                <a:sym typeface="Arial"/>
              </a:defRPr>
            </a:lvl8pPr>
            <a:lvl9pPr marL="0" marR="0" lvl="8" indent="0" algn="l" rtl="0">
              <a:spcBef>
                <a:spcPts val="0"/>
              </a:spcBef>
              <a:buNone/>
              <a:defRPr sz="1800" b="0" i="0">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11"/>
        <p:cNvGrpSpPr/>
        <p:nvPr/>
      </p:nvGrpSpPr>
      <p:grpSpPr>
        <a:xfrm>
          <a:off x="0" y="0"/>
          <a:ext cx="0" cy="0"/>
          <a:chOff x="0" y="0"/>
          <a:chExt cx="0" cy="0"/>
        </a:xfrm>
      </p:grpSpPr>
      <p:sp>
        <p:nvSpPr>
          <p:cNvPr id="112" name="Google Shape;112;p4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3" name="Google Shape;113;p40"/>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Arial"/>
                <a:ea typeface="Arial"/>
                <a:cs typeface="Arial"/>
                <a:sym typeface="Arial"/>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114" name="Google Shape;114;p4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15" name="Google Shape;115;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16" name="Google Shape;116;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17" name="Google Shape;117;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b="0" i="0">
                <a:solidFill>
                  <a:schemeClr val="dk1"/>
                </a:solidFill>
                <a:latin typeface="Arial"/>
                <a:ea typeface="Arial"/>
                <a:cs typeface="Arial"/>
                <a:sym typeface="Arial"/>
              </a:defRPr>
            </a:lvl1pPr>
            <a:lvl2pPr marL="0" marR="0" lvl="1" indent="0" algn="l" rtl="0">
              <a:spcBef>
                <a:spcPts val="0"/>
              </a:spcBef>
              <a:buNone/>
              <a:defRPr sz="1800" b="0" i="0">
                <a:solidFill>
                  <a:schemeClr val="dk1"/>
                </a:solidFill>
                <a:latin typeface="Arial"/>
                <a:ea typeface="Arial"/>
                <a:cs typeface="Arial"/>
                <a:sym typeface="Arial"/>
              </a:defRPr>
            </a:lvl2pPr>
            <a:lvl3pPr marL="0" marR="0" lvl="2" indent="0" algn="l" rtl="0">
              <a:spcBef>
                <a:spcPts val="0"/>
              </a:spcBef>
              <a:buNone/>
              <a:defRPr sz="1800" b="0" i="0">
                <a:solidFill>
                  <a:schemeClr val="dk1"/>
                </a:solidFill>
                <a:latin typeface="Arial"/>
                <a:ea typeface="Arial"/>
                <a:cs typeface="Arial"/>
                <a:sym typeface="Arial"/>
              </a:defRPr>
            </a:lvl3pPr>
            <a:lvl4pPr marL="0" marR="0" lvl="3" indent="0" algn="l" rtl="0">
              <a:spcBef>
                <a:spcPts val="0"/>
              </a:spcBef>
              <a:buNone/>
              <a:defRPr sz="1800" b="0" i="0">
                <a:solidFill>
                  <a:schemeClr val="dk1"/>
                </a:solidFill>
                <a:latin typeface="Arial"/>
                <a:ea typeface="Arial"/>
                <a:cs typeface="Arial"/>
                <a:sym typeface="Arial"/>
              </a:defRPr>
            </a:lvl4pPr>
            <a:lvl5pPr marL="0" marR="0" lvl="4" indent="0" algn="l" rtl="0">
              <a:spcBef>
                <a:spcPts val="0"/>
              </a:spcBef>
              <a:buNone/>
              <a:defRPr sz="1800" b="0" i="0">
                <a:solidFill>
                  <a:schemeClr val="dk1"/>
                </a:solidFill>
                <a:latin typeface="Arial"/>
                <a:ea typeface="Arial"/>
                <a:cs typeface="Arial"/>
                <a:sym typeface="Arial"/>
              </a:defRPr>
            </a:lvl5pPr>
            <a:lvl6pPr marL="0" marR="0" lvl="5" indent="0" algn="l" rtl="0">
              <a:spcBef>
                <a:spcPts val="0"/>
              </a:spcBef>
              <a:buNone/>
              <a:defRPr sz="1800" b="0" i="0">
                <a:solidFill>
                  <a:schemeClr val="dk1"/>
                </a:solidFill>
                <a:latin typeface="Arial"/>
                <a:ea typeface="Arial"/>
                <a:cs typeface="Arial"/>
                <a:sym typeface="Arial"/>
              </a:defRPr>
            </a:lvl6pPr>
            <a:lvl7pPr marL="0" marR="0" lvl="6" indent="0" algn="l" rtl="0">
              <a:spcBef>
                <a:spcPts val="0"/>
              </a:spcBef>
              <a:buNone/>
              <a:defRPr sz="1800" b="0" i="0">
                <a:solidFill>
                  <a:schemeClr val="dk1"/>
                </a:solidFill>
                <a:latin typeface="Arial"/>
                <a:ea typeface="Arial"/>
                <a:cs typeface="Arial"/>
                <a:sym typeface="Arial"/>
              </a:defRPr>
            </a:lvl7pPr>
            <a:lvl8pPr marL="0" marR="0" lvl="7" indent="0" algn="l" rtl="0">
              <a:spcBef>
                <a:spcPts val="0"/>
              </a:spcBef>
              <a:buNone/>
              <a:defRPr sz="1800" b="0" i="0">
                <a:solidFill>
                  <a:schemeClr val="dk1"/>
                </a:solidFill>
                <a:latin typeface="Arial"/>
                <a:ea typeface="Arial"/>
                <a:cs typeface="Arial"/>
                <a:sym typeface="Arial"/>
              </a:defRPr>
            </a:lvl8pPr>
            <a:lvl9pPr marL="0" marR="0" lvl="8" indent="0" algn="l" rtl="0">
              <a:spcBef>
                <a:spcPts val="0"/>
              </a:spcBef>
              <a:buNone/>
              <a:defRPr sz="1800" b="0" i="0">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18"/>
        <p:cNvGrpSpPr/>
        <p:nvPr/>
      </p:nvGrpSpPr>
      <p:grpSpPr>
        <a:xfrm>
          <a:off x="0" y="0"/>
          <a:ext cx="0" cy="0"/>
          <a:chOff x="0" y="0"/>
          <a:chExt cx="0" cy="0"/>
        </a:xfrm>
      </p:grpSpPr>
      <p:sp>
        <p:nvSpPr>
          <p:cNvPr id="119" name="Google Shape;119;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0" name="Google Shape;120;p4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1" name="Google Shape;121;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22" name="Google Shape;122;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23" name="Google Shape;123;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b="0" i="0">
                <a:solidFill>
                  <a:schemeClr val="dk1"/>
                </a:solidFill>
                <a:latin typeface="Arial"/>
                <a:ea typeface="Arial"/>
                <a:cs typeface="Arial"/>
                <a:sym typeface="Arial"/>
              </a:defRPr>
            </a:lvl1pPr>
            <a:lvl2pPr marL="0" marR="0" lvl="1" indent="0" algn="l" rtl="0">
              <a:spcBef>
                <a:spcPts val="0"/>
              </a:spcBef>
              <a:buNone/>
              <a:defRPr sz="1800" b="0" i="0">
                <a:solidFill>
                  <a:schemeClr val="dk1"/>
                </a:solidFill>
                <a:latin typeface="Arial"/>
                <a:ea typeface="Arial"/>
                <a:cs typeface="Arial"/>
                <a:sym typeface="Arial"/>
              </a:defRPr>
            </a:lvl2pPr>
            <a:lvl3pPr marL="0" marR="0" lvl="2" indent="0" algn="l" rtl="0">
              <a:spcBef>
                <a:spcPts val="0"/>
              </a:spcBef>
              <a:buNone/>
              <a:defRPr sz="1800" b="0" i="0">
                <a:solidFill>
                  <a:schemeClr val="dk1"/>
                </a:solidFill>
                <a:latin typeface="Arial"/>
                <a:ea typeface="Arial"/>
                <a:cs typeface="Arial"/>
                <a:sym typeface="Arial"/>
              </a:defRPr>
            </a:lvl3pPr>
            <a:lvl4pPr marL="0" marR="0" lvl="3" indent="0" algn="l" rtl="0">
              <a:spcBef>
                <a:spcPts val="0"/>
              </a:spcBef>
              <a:buNone/>
              <a:defRPr sz="1800" b="0" i="0">
                <a:solidFill>
                  <a:schemeClr val="dk1"/>
                </a:solidFill>
                <a:latin typeface="Arial"/>
                <a:ea typeface="Arial"/>
                <a:cs typeface="Arial"/>
                <a:sym typeface="Arial"/>
              </a:defRPr>
            </a:lvl4pPr>
            <a:lvl5pPr marL="0" marR="0" lvl="4" indent="0" algn="l" rtl="0">
              <a:spcBef>
                <a:spcPts val="0"/>
              </a:spcBef>
              <a:buNone/>
              <a:defRPr sz="1800" b="0" i="0">
                <a:solidFill>
                  <a:schemeClr val="dk1"/>
                </a:solidFill>
                <a:latin typeface="Arial"/>
                <a:ea typeface="Arial"/>
                <a:cs typeface="Arial"/>
                <a:sym typeface="Arial"/>
              </a:defRPr>
            </a:lvl5pPr>
            <a:lvl6pPr marL="0" marR="0" lvl="5" indent="0" algn="l" rtl="0">
              <a:spcBef>
                <a:spcPts val="0"/>
              </a:spcBef>
              <a:buNone/>
              <a:defRPr sz="1800" b="0" i="0">
                <a:solidFill>
                  <a:schemeClr val="dk1"/>
                </a:solidFill>
                <a:latin typeface="Arial"/>
                <a:ea typeface="Arial"/>
                <a:cs typeface="Arial"/>
                <a:sym typeface="Arial"/>
              </a:defRPr>
            </a:lvl6pPr>
            <a:lvl7pPr marL="0" marR="0" lvl="6" indent="0" algn="l" rtl="0">
              <a:spcBef>
                <a:spcPts val="0"/>
              </a:spcBef>
              <a:buNone/>
              <a:defRPr sz="1800" b="0" i="0">
                <a:solidFill>
                  <a:schemeClr val="dk1"/>
                </a:solidFill>
                <a:latin typeface="Arial"/>
                <a:ea typeface="Arial"/>
                <a:cs typeface="Arial"/>
                <a:sym typeface="Arial"/>
              </a:defRPr>
            </a:lvl7pPr>
            <a:lvl8pPr marL="0" marR="0" lvl="7" indent="0" algn="l" rtl="0">
              <a:spcBef>
                <a:spcPts val="0"/>
              </a:spcBef>
              <a:buNone/>
              <a:defRPr sz="1800" b="0" i="0">
                <a:solidFill>
                  <a:schemeClr val="dk1"/>
                </a:solidFill>
                <a:latin typeface="Arial"/>
                <a:ea typeface="Arial"/>
                <a:cs typeface="Arial"/>
                <a:sym typeface="Arial"/>
              </a:defRPr>
            </a:lvl8pPr>
            <a:lvl9pPr marL="0" marR="0" lvl="8" indent="0" algn="l" rtl="0">
              <a:spcBef>
                <a:spcPts val="0"/>
              </a:spcBef>
              <a:buNone/>
              <a:defRPr sz="1800" b="0" i="0">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24"/>
        <p:cNvGrpSpPr/>
        <p:nvPr/>
      </p:nvGrpSpPr>
      <p:grpSpPr>
        <a:xfrm>
          <a:off x="0" y="0"/>
          <a:ext cx="0" cy="0"/>
          <a:chOff x="0" y="0"/>
          <a:chExt cx="0" cy="0"/>
        </a:xfrm>
      </p:grpSpPr>
      <p:sp>
        <p:nvSpPr>
          <p:cNvPr id="125" name="Google Shape;125;p4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6" name="Google Shape;126;p4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7" name="Google Shape;127;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28" name="Google Shape;128;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29" name="Google Shape;129;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b="0" i="0">
                <a:solidFill>
                  <a:schemeClr val="dk1"/>
                </a:solidFill>
                <a:latin typeface="Arial"/>
                <a:ea typeface="Arial"/>
                <a:cs typeface="Arial"/>
                <a:sym typeface="Arial"/>
              </a:defRPr>
            </a:lvl1pPr>
            <a:lvl2pPr marL="0" marR="0" lvl="1" indent="0" algn="l" rtl="0">
              <a:spcBef>
                <a:spcPts val="0"/>
              </a:spcBef>
              <a:buNone/>
              <a:defRPr sz="1800" b="0" i="0">
                <a:solidFill>
                  <a:schemeClr val="dk1"/>
                </a:solidFill>
                <a:latin typeface="Arial"/>
                <a:ea typeface="Arial"/>
                <a:cs typeface="Arial"/>
                <a:sym typeface="Arial"/>
              </a:defRPr>
            </a:lvl2pPr>
            <a:lvl3pPr marL="0" marR="0" lvl="2" indent="0" algn="l" rtl="0">
              <a:spcBef>
                <a:spcPts val="0"/>
              </a:spcBef>
              <a:buNone/>
              <a:defRPr sz="1800" b="0" i="0">
                <a:solidFill>
                  <a:schemeClr val="dk1"/>
                </a:solidFill>
                <a:latin typeface="Arial"/>
                <a:ea typeface="Arial"/>
                <a:cs typeface="Arial"/>
                <a:sym typeface="Arial"/>
              </a:defRPr>
            </a:lvl3pPr>
            <a:lvl4pPr marL="0" marR="0" lvl="3" indent="0" algn="l" rtl="0">
              <a:spcBef>
                <a:spcPts val="0"/>
              </a:spcBef>
              <a:buNone/>
              <a:defRPr sz="1800" b="0" i="0">
                <a:solidFill>
                  <a:schemeClr val="dk1"/>
                </a:solidFill>
                <a:latin typeface="Arial"/>
                <a:ea typeface="Arial"/>
                <a:cs typeface="Arial"/>
                <a:sym typeface="Arial"/>
              </a:defRPr>
            </a:lvl4pPr>
            <a:lvl5pPr marL="0" marR="0" lvl="4" indent="0" algn="l" rtl="0">
              <a:spcBef>
                <a:spcPts val="0"/>
              </a:spcBef>
              <a:buNone/>
              <a:defRPr sz="1800" b="0" i="0">
                <a:solidFill>
                  <a:schemeClr val="dk1"/>
                </a:solidFill>
                <a:latin typeface="Arial"/>
                <a:ea typeface="Arial"/>
                <a:cs typeface="Arial"/>
                <a:sym typeface="Arial"/>
              </a:defRPr>
            </a:lvl5pPr>
            <a:lvl6pPr marL="0" marR="0" lvl="5" indent="0" algn="l" rtl="0">
              <a:spcBef>
                <a:spcPts val="0"/>
              </a:spcBef>
              <a:buNone/>
              <a:defRPr sz="1800" b="0" i="0">
                <a:solidFill>
                  <a:schemeClr val="dk1"/>
                </a:solidFill>
                <a:latin typeface="Arial"/>
                <a:ea typeface="Arial"/>
                <a:cs typeface="Arial"/>
                <a:sym typeface="Arial"/>
              </a:defRPr>
            </a:lvl6pPr>
            <a:lvl7pPr marL="0" marR="0" lvl="6" indent="0" algn="l" rtl="0">
              <a:spcBef>
                <a:spcPts val="0"/>
              </a:spcBef>
              <a:buNone/>
              <a:defRPr sz="1800" b="0" i="0">
                <a:solidFill>
                  <a:schemeClr val="dk1"/>
                </a:solidFill>
                <a:latin typeface="Arial"/>
                <a:ea typeface="Arial"/>
                <a:cs typeface="Arial"/>
                <a:sym typeface="Arial"/>
              </a:defRPr>
            </a:lvl7pPr>
            <a:lvl8pPr marL="0" marR="0" lvl="7" indent="0" algn="l" rtl="0">
              <a:spcBef>
                <a:spcPts val="0"/>
              </a:spcBef>
              <a:buNone/>
              <a:defRPr sz="1800" b="0" i="0">
                <a:solidFill>
                  <a:schemeClr val="dk1"/>
                </a:solidFill>
                <a:latin typeface="Arial"/>
                <a:ea typeface="Arial"/>
                <a:cs typeface="Arial"/>
                <a:sym typeface="Arial"/>
              </a:defRPr>
            </a:lvl8pPr>
            <a:lvl9pPr marL="0" marR="0" lvl="8" indent="0" algn="l" rtl="0">
              <a:spcBef>
                <a:spcPts val="0"/>
              </a:spcBef>
              <a:buNone/>
              <a:defRPr sz="1800" b="0" i="0">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blip>
          <a:stretch>
            <a:fillRect/>
          </a:stretch>
        </a:blipFill>
        <a:effectLst/>
      </p:bgPr>
    </p:bg>
    <p:spTree>
      <p:nvGrpSpPr>
        <p:cNvPr id="1" name="Shape 9"/>
        <p:cNvGrpSpPr/>
        <p:nvPr/>
      </p:nvGrpSpPr>
      <p:grpSpPr>
        <a:xfrm>
          <a:off x="0" y="0"/>
          <a:ext cx="0" cy="0"/>
          <a:chOff x="0" y="0"/>
          <a:chExt cx="0" cy="0"/>
        </a:xfrm>
      </p:grpSpPr>
      <p:sp>
        <p:nvSpPr>
          <p:cNvPr id="10" name="Google Shape;10;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Arial"/>
              <a:buNone/>
              <a:defRPr sz="44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1"/>
          <p:cNvSpPr txBox="1">
            <a:spLocks noGrp="1"/>
          </p:cNvSpPr>
          <p:nvPr>
            <p:ph type="subTitle" idx="1"/>
          </p:nvPr>
        </p:nvSpPr>
        <p:spPr>
          <a:xfrm>
            <a:off x="1920237" y="4463190"/>
            <a:ext cx="8351521" cy="1775005"/>
          </a:xfrm>
          <a:prstGeom prst="rect">
            <a:avLst/>
          </a:prstGeom>
          <a:noFill/>
          <a:ln>
            <a:noFill/>
          </a:ln>
        </p:spPr>
        <p:txBody>
          <a:bodyPr spcFirstLastPara="1" wrap="square" lIns="91425" tIns="45700" rIns="91425" bIns="45700" anchor="ctr" anchorCtr="0">
            <a:normAutofit lnSpcReduction="10000"/>
          </a:bodyPr>
          <a:lstStyle/>
          <a:p>
            <a:pPr marL="0" lvl="0" indent="0" algn="ctr" rtl="0">
              <a:lnSpc>
                <a:spcPct val="140000"/>
              </a:lnSpc>
              <a:spcBef>
                <a:spcPts val="0"/>
              </a:spcBef>
              <a:spcAft>
                <a:spcPts val="0"/>
              </a:spcAft>
              <a:buClr>
                <a:schemeClr val="dk1"/>
              </a:buClr>
              <a:buSzPts val="1600"/>
              <a:buNone/>
            </a:pPr>
            <a:r>
              <a:rPr lang="en-GB" b="1" u="sng" dirty="0">
                <a:latin typeface="Muli" panose="00000500000000000000" pitchFamily="2" charset="0"/>
                <a:sym typeface="Arial"/>
              </a:rPr>
              <a:t>National Curriculum Teaching Point:</a:t>
            </a:r>
            <a:endParaRPr u="sng" dirty="0">
              <a:latin typeface="Muli" panose="00000500000000000000" pitchFamily="2" charset="0"/>
            </a:endParaRPr>
          </a:p>
          <a:p>
            <a:r>
              <a:rPr lang="en-GB" b="1" dirty="0">
                <a:latin typeface="Muli" panose="00000500000000000000" pitchFamily="2" charset="0"/>
              </a:rPr>
              <a:t>Use of inverted commas and other punctuation to indicate direct speech; end punctuation with inverted commas</a:t>
            </a:r>
          </a:p>
          <a:p>
            <a:r>
              <a:rPr lang="en-GB" dirty="0">
                <a:latin typeface="Muli" panose="00000500000000000000" pitchFamily="2" charset="0"/>
                <a:sym typeface="Arial"/>
              </a:rPr>
              <a:t>Key vocabulary:  punctuation, inverted comma, comma, speech</a:t>
            </a:r>
            <a:endParaRPr dirty="0">
              <a:latin typeface="Muli" panose="00000500000000000000" pitchFamily="2" charset="0"/>
            </a:endParaRPr>
          </a:p>
        </p:txBody>
      </p:sp>
      <p:sp>
        <p:nvSpPr>
          <p:cNvPr id="135" name="Google Shape;135;p1"/>
          <p:cNvSpPr txBox="1">
            <a:spLocks noGrp="1"/>
          </p:cNvSpPr>
          <p:nvPr>
            <p:ph type="title"/>
          </p:nvPr>
        </p:nvSpPr>
        <p:spPr>
          <a:xfrm>
            <a:off x="1920238" y="1928841"/>
            <a:ext cx="8351520" cy="1325563"/>
          </a:xfrm>
          <a:prstGeom prst="rect">
            <a:avLst/>
          </a:prstGeom>
          <a:solidFill>
            <a:srgbClr val="FFFFFF">
              <a:alpha val="89803"/>
            </a:srgbClr>
          </a:solidFill>
          <a:ln>
            <a:noFill/>
          </a:ln>
        </p:spPr>
        <p:txBody>
          <a:bodyPr spcFirstLastPara="1" wrap="square" lIns="91425" tIns="45700" rIns="91425" bIns="45700" anchor="ctr" anchorCtr="0">
            <a:normAutofit/>
          </a:bodyPr>
          <a:lstStyle/>
          <a:p>
            <a:r>
              <a:rPr lang="en-GB" dirty="0">
                <a:latin typeface="Muli" panose="00000500000000000000" pitchFamily="2" charset="0"/>
              </a:rPr>
              <a:t>Identify and use the correct speech punctuation in a sentence.</a:t>
            </a:r>
            <a:endParaRPr dirty="0">
              <a:latin typeface="Arial"/>
              <a:ea typeface="Arial"/>
              <a:cs typeface="Arial"/>
              <a:sym typeface="Arial"/>
            </a:endParaRPr>
          </a:p>
        </p:txBody>
      </p:sp>
      <p:sp>
        <p:nvSpPr>
          <p:cNvPr id="136" name="Google Shape;136;p1"/>
          <p:cNvSpPr txBox="1">
            <a:spLocks noGrp="1"/>
          </p:cNvSpPr>
          <p:nvPr>
            <p:ph type="body" idx="2"/>
          </p:nvPr>
        </p:nvSpPr>
        <p:spPr>
          <a:xfrm>
            <a:off x="3474240" y="3429000"/>
            <a:ext cx="5243513" cy="80645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2000"/>
              <a:buNone/>
            </a:pPr>
            <a:r>
              <a:rPr lang="en-GB" dirty="0">
                <a:latin typeface="Muli" panose="00000500000000000000" pitchFamily="2" charset="0"/>
              </a:rPr>
              <a:t>Stage 4 Punctuation P2.2 – P2.4</a:t>
            </a:r>
            <a:endParaRPr dirty="0">
              <a:latin typeface="Muli" panose="00000500000000000000" pitchFamily="2"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2" name="Google Shape;142;p2"/>
          <p:cNvSpPr txBox="1"/>
          <p:nvPr/>
        </p:nvSpPr>
        <p:spPr>
          <a:xfrm>
            <a:off x="281426" y="3812763"/>
            <a:ext cx="11566445"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 I love grammar   Ahmed exclaimed.</a:t>
            </a:r>
            <a:endParaRPr sz="4400" dirty="0">
              <a:latin typeface="OpenDyslexicAlta" panose="00000500000000000000" pitchFamily="50" charset="0"/>
            </a:endParaRPr>
          </a:p>
        </p:txBody>
      </p:sp>
      <p:sp>
        <p:nvSpPr>
          <p:cNvPr id="5" name="TextBox 4">
            <a:extLst>
              <a:ext uri="{FF2B5EF4-FFF2-40B4-BE49-F238E27FC236}">
                <a16:creationId xmlns:a16="http://schemas.microsoft.com/office/drawing/2014/main" xmlns="" id="{4B4FFDED-2EF4-4A48-9F67-F29CC0FB5C67}"/>
              </a:ext>
            </a:extLst>
          </p:cNvPr>
          <p:cNvSpPr txBox="1"/>
          <p:nvPr/>
        </p:nvSpPr>
        <p:spPr>
          <a:xfrm>
            <a:off x="363794" y="546031"/>
            <a:ext cx="8947353" cy="954107"/>
          </a:xfrm>
          <a:prstGeom prst="rect">
            <a:avLst/>
          </a:prstGeom>
          <a:noFill/>
        </p:spPr>
        <p:txBody>
          <a:bodyPr wrap="square">
            <a:spAutoFit/>
          </a:bodyPr>
          <a:lstStyle/>
          <a:p>
            <a:r>
              <a:rPr lang="en-GB" sz="2800" dirty="0">
                <a:latin typeface="OpenDyslexicAlta" panose="00000500000000000000" pitchFamily="50" charset="0"/>
              </a:rPr>
              <a:t>Remember that we use </a:t>
            </a:r>
            <a:r>
              <a:rPr lang="en-GB" sz="2800" b="1" dirty="0">
                <a:latin typeface="OpenDyslexicAlta" panose="00000500000000000000" pitchFamily="50" charset="0"/>
              </a:rPr>
              <a:t>inverted commas </a:t>
            </a:r>
            <a:r>
              <a:rPr lang="en-GB" sz="2800" dirty="0">
                <a:latin typeface="OpenDyslexicAlta" panose="00000500000000000000" pitchFamily="50" charset="0"/>
              </a:rPr>
              <a:t>around direct speech in a sentence.</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81426" y="428665"/>
            <a:ext cx="8262806" cy="1105167"/>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42;p2"/>
          <p:cNvSpPr txBox="1"/>
          <p:nvPr/>
        </p:nvSpPr>
        <p:spPr>
          <a:xfrm>
            <a:off x="183103" y="3812762"/>
            <a:ext cx="5745748"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solidFill>
                  <a:srgbClr val="FF0000"/>
                </a:solidFill>
                <a:latin typeface="OpenDyslexicAlta" panose="00000500000000000000" pitchFamily="50" charset="0"/>
              </a:rPr>
              <a:t>“</a:t>
            </a:r>
            <a:r>
              <a:rPr lang="en-GB" sz="4400" dirty="0">
                <a:latin typeface="OpenDyslexicAlta" panose="00000500000000000000" pitchFamily="50" charset="0"/>
              </a:rPr>
              <a:t>I love grammar</a:t>
            </a:r>
            <a:r>
              <a:rPr lang="en-GB" sz="4400" dirty="0">
                <a:solidFill>
                  <a:srgbClr val="FF0000"/>
                </a:solidFill>
                <a:latin typeface="OpenDyslexicAlta" panose="00000500000000000000" pitchFamily="50" charset="0"/>
              </a:rPr>
              <a:t>”</a:t>
            </a:r>
            <a:endParaRPr sz="4400" dirty="0">
              <a:solidFill>
                <a:srgbClr val="FF0000"/>
              </a:solidFill>
              <a:latin typeface="OpenDyslexicAlta" panose="00000500000000000000" pitchFamily="50" charset="0"/>
            </a:endParaRPr>
          </a:p>
        </p:txBody>
      </p:sp>
      <p:sp>
        <p:nvSpPr>
          <p:cNvPr id="9" name="Google Shape;142;p2"/>
          <p:cNvSpPr txBox="1"/>
          <p:nvPr/>
        </p:nvSpPr>
        <p:spPr>
          <a:xfrm>
            <a:off x="2762863" y="2244208"/>
            <a:ext cx="5358581" cy="58473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latin typeface="OpenDyslexicAlta" panose="00000500000000000000" pitchFamily="50" charset="0"/>
              </a:rPr>
              <a:t>I love grammar!</a:t>
            </a:r>
            <a:endParaRPr sz="3200" dirty="0">
              <a:latin typeface="OpenDyslexicAlta" panose="00000500000000000000" pitchFamily="50" charset="0"/>
            </a:endParaRPr>
          </a:p>
        </p:txBody>
      </p:sp>
      <p:sp>
        <p:nvSpPr>
          <p:cNvPr id="10" name="Oval Callout 9"/>
          <p:cNvSpPr/>
          <p:nvPr/>
        </p:nvSpPr>
        <p:spPr>
          <a:xfrm>
            <a:off x="1788667" y="1932633"/>
            <a:ext cx="5481481" cy="1170038"/>
          </a:xfrm>
          <a:prstGeom prst="wedgeEllipseCallout">
            <a:avLst>
              <a:gd name="adj1" fmla="val 75089"/>
              <a:gd name="adj2" fmla="val -959"/>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77389" y="1629319"/>
            <a:ext cx="1067516" cy="2202426"/>
          </a:xfrm>
          <a:prstGeom prst="rect">
            <a:avLst/>
          </a:prstGeom>
        </p:spPr>
      </p:pic>
      <p:sp>
        <p:nvSpPr>
          <p:cNvPr id="12" name="TextBox 11">
            <a:extLst>
              <a:ext uri="{FF2B5EF4-FFF2-40B4-BE49-F238E27FC236}">
                <a16:creationId xmlns:a16="http://schemas.microsoft.com/office/drawing/2014/main" xmlns="" id="{4B4FFDED-2EF4-4A48-9F67-F29CC0FB5C67}"/>
              </a:ext>
            </a:extLst>
          </p:cNvPr>
          <p:cNvSpPr txBox="1"/>
          <p:nvPr/>
        </p:nvSpPr>
        <p:spPr>
          <a:xfrm>
            <a:off x="1694861" y="5498967"/>
            <a:ext cx="8272703" cy="954107"/>
          </a:xfrm>
          <a:prstGeom prst="rect">
            <a:avLst/>
          </a:prstGeom>
          <a:noFill/>
        </p:spPr>
        <p:txBody>
          <a:bodyPr wrap="square">
            <a:spAutoFit/>
          </a:bodyPr>
          <a:lstStyle/>
          <a:p>
            <a:r>
              <a:rPr lang="en-GB" sz="2800" dirty="0">
                <a:latin typeface="OpenDyslexicAlta" panose="00000500000000000000" pitchFamily="50" charset="0"/>
              </a:rPr>
              <a:t>We also put some punctuation </a:t>
            </a:r>
            <a:r>
              <a:rPr lang="en-GB" sz="2800" b="1" dirty="0">
                <a:latin typeface="OpenDyslexicAlta" panose="00000500000000000000" pitchFamily="50" charset="0"/>
              </a:rPr>
              <a:t>before</a:t>
            </a:r>
            <a:r>
              <a:rPr lang="en-GB" sz="2800" dirty="0">
                <a:latin typeface="OpenDyslexicAlta" panose="00000500000000000000" pitchFamily="50" charset="0"/>
              </a:rPr>
              <a:t> the second inverted comma. </a:t>
            </a:r>
            <a:endParaRPr lang="en-GB" sz="1800" dirty="0">
              <a:latin typeface="OpenDyslexicAlta" panose="00000500000000000000" pitchFamily="50" charset="0"/>
            </a:endParaRPr>
          </a:p>
        </p:txBody>
      </p:sp>
      <p:sp>
        <p:nvSpPr>
          <p:cNvPr id="13" name="Google Shape;291;p13">
            <a:extLst>
              <a:ext uri="{FF2B5EF4-FFF2-40B4-BE49-F238E27FC236}">
                <a16:creationId xmlns:a16="http://schemas.microsoft.com/office/drawing/2014/main" xmlns="" id="{AB104E0B-BC68-4CA6-97F9-1BF830D1CF62}"/>
              </a:ext>
            </a:extLst>
          </p:cNvPr>
          <p:cNvSpPr/>
          <p:nvPr/>
        </p:nvSpPr>
        <p:spPr>
          <a:xfrm>
            <a:off x="1612491" y="5381601"/>
            <a:ext cx="8413595" cy="1105167"/>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 name="Google Shape;142;p2"/>
          <p:cNvSpPr txBox="1"/>
          <p:nvPr/>
        </p:nvSpPr>
        <p:spPr>
          <a:xfrm>
            <a:off x="183103" y="3817012"/>
            <a:ext cx="5745748"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solidFill>
                  <a:srgbClr val="FF0000"/>
                </a:solidFill>
                <a:latin typeface="OpenDyslexicAlta" panose="00000500000000000000" pitchFamily="50" charset="0"/>
              </a:rPr>
              <a:t>“</a:t>
            </a:r>
            <a:r>
              <a:rPr lang="en-GB" sz="4400" dirty="0">
                <a:latin typeface="OpenDyslexicAlta" panose="00000500000000000000" pitchFamily="50" charset="0"/>
              </a:rPr>
              <a:t>I love grammar</a:t>
            </a:r>
            <a:r>
              <a:rPr lang="en-GB" sz="4400" dirty="0">
                <a:solidFill>
                  <a:srgbClr val="FF0000"/>
                </a:solidFill>
                <a:latin typeface="OpenDyslexicAlta" panose="00000500000000000000" pitchFamily="50" charset="0"/>
              </a:rPr>
              <a:t>!”</a:t>
            </a:r>
            <a:endParaRPr sz="4400" dirty="0">
              <a:solidFill>
                <a:srgbClr val="FF0000"/>
              </a:solidFill>
              <a:latin typeface="OpenDyslexicAlta" panose="00000500000000000000" pitchFamily="50"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2"/>
                                        </p:tgtEl>
                                        <p:attrNameLst>
                                          <p:attrName>style.visibility</p:attrName>
                                        </p:attrNameLst>
                                      </p:cBhvr>
                                      <p:to>
                                        <p:strVal val="visible"/>
                                      </p:to>
                                    </p:set>
                                    <p:animEffect transition="in" filter="fade">
                                      <p:cBhvr>
                                        <p:cTn id="7" dur="500"/>
                                        <p:tgtEl>
                                          <p:spTgt spid="14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p:bldP spid="7" grpId="0"/>
      <p:bldP spid="12" grpId="0"/>
      <p:bldP spid="13" grpId="0" animBg="1"/>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2" name="Google Shape;142;p2"/>
          <p:cNvSpPr txBox="1"/>
          <p:nvPr/>
        </p:nvSpPr>
        <p:spPr>
          <a:xfrm>
            <a:off x="363794" y="2671468"/>
            <a:ext cx="11566445"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“Where are we going” asked James.</a:t>
            </a:r>
            <a:endParaRPr sz="4400" dirty="0">
              <a:latin typeface="OpenDyslexicAlta" panose="00000500000000000000" pitchFamily="50" charset="0"/>
            </a:endParaRPr>
          </a:p>
        </p:txBody>
      </p:sp>
      <p:sp>
        <p:nvSpPr>
          <p:cNvPr id="5" name="TextBox 4">
            <a:extLst>
              <a:ext uri="{FF2B5EF4-FFF2-40B4-BE49-F238E27FC236}">
                <a16:creationId xmlns:a16="http://schemas.microsoft.com/office/drawing/2014/main" xmlns="" id="{4B4FFDED-2EF4-4A48-9F67-F29CC0FB5C67}"/>
              </a:ext>
            </a:extLst>
          </p:cNvPr>
          <p:cNvSpPr txBox="1"/>
          <p:nvPr/>
        </p:nvSpPr>
        <p:spPr>
          <a:xfrm>
            <a:off x="363794" y="546031"/>
            <a:ext cx="8947353" cy="954107"/>
          </a:xfrm>
          <a:prstGeom prst="rect">
            <a:avLst/>
          </a:prstGeom>
          <a:noFill/>
        </p:spPr>
        <p:txBody>
          <a:bodyPr wrap="square">
            <a:spAutoFit/>
          </a:bodyPr>
          <a:lstStyle/>
          <a:p>
            <a:r>
              <a:rPr lang="en-GB" sz="2800" dirty="0">
                <a:latin typeface="OpenDyslexicAlta" panose="00000500000000000000" pitchFamily="50" charset="0"/>
              </a:rPr>
              <a:t>What punctuation should go before the second inverted comma here?</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81426" y="428665"/>
            <a:ext cx="8262806" cy="1105167"/>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03184" y="4558839"/>
            <a:ext cx="996534" cy="2160387"/>
          </a:xfrm>
          <a:prstGeom prst="rect">
            <a:avLst/>
          </a:prstGeom>
        </p:spPr>
      </p:pic>
      <p:sp>
        <p:nvSpPr>
          <p:cNvPr id="16" name="Google Shape;142;p2"/>
          <p:cNvSpPr txBox="1"/>
          <p:nvPr/>
        </p:nvSpPr>
        <p:spPr>
          <a:xfrm>
            <a:off x="363793" y="2661635"/>
            <a:ext cx="11566445"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“Where are we going</a:t>
            </a:r>
            <a:r>
              <a:rPr lang="en-GB" sz="4400" dirty="0">
                <a:solidFill>
                  <a:srgbClr val="FF0000"/>
                </a:solidFill>
                <a:latin typeface="OpenDyslexicAlta" panose="00000500000000000000" pitchFamily="50" charset="0"/>
              </a:rPr>
              <a:t>?</a:t>
            </a:r>
            <a:r>
              <a:rPr lang="en-GB" sz="4400" dirty="0">
                <a:latin typeface="OpenDyslexicAlta" panose="00000500000000000000" pitchFamily="50" charset="0"/>
              </a:rPr>
              <a:t>” asked James.</a:t>
            </a:r>
            <a:endParaRPr sz="4400" dirty="0">
              <a:latin typeface="OpenDyslexicAlta" panose="00000500000000000000" pitchFamily="50" charset="0"/>
            </a:endParaRPr>
          </a:p>
        </p:txBody>
      </p:sp>
    </p:spTree>
    <p:extLst>
      <p:ext uri="{BB962C8B-B14F-4D97-AF65-F5344CB8AC3E}">
        <p14:creationId xmlns:p14="http://schemas.microsoft.com/office/powerpoint/2010/main" val="1630638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42"/>
                                        </p:tgtEl>
                                        <p:attrNameLst>
                                          <p:attrName>style.visibility</p:attrName>
                                        </p:attrNameLst>
                                      </p:cBhvr>
                                      <p:to>
                                        <p:strVal val="hidden"/>
                                      </p:to>
                                    </p:set>
                                  </p:childTnLst>
                                </p:cTn>
                              </p:par>
                              <p:par>
                                <p:cTn id="7" presetID="10" presetClass="entr" presetSubtype="0"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animEffect transition="in" filter="fade">
                                      <p:cBhvr>
                                        <p:cTn id="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2" name="Google Shape;142;p2"/>
          <p:cNvSpPr txBox="1"/>
          <p:nvPr/>
        </p:nvSpPr>
        <p:spPr>
          <a:xfrm>
            <a:off x="363794" y="2671468"/>
            <a:ext cx="11566445"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“It’s cold out today” said Eve.</a:t>
            </a:r>
            <a:endParaRPr sz="4400" dirty="0">
              <a:latin typeface="OpenDyslexicAlta" panose="00000500000000000000" pitchFamily="50" charset="0"/>
            </a:endParaRPr>
          </a:p>
        </p:txBody>
      </p:sp>
      <p:sp>
        <p:nvSpPr>
          <p:cNvPr id="5" name="TextBox 4">
            <a:extLst>
              <a:ext uri="{FF2B5EF4-FFF2-40B4-BE49-F238E27FC236}">
                <a16:creationId xmlns:a16="http://schemas.microsoft.com/office/drawing/2014/main" xmlns="" id="{4B4FFDED-2EF4-4A48-9F67-F29CC0FB5C67}"/>
              </a:ext>
            </a:extLst>
          </p:cNvPr>
          <p:cNvSpPr txBox="1"/>
          <p:nvPr/>
        </p:nvSpPr>
        <p:spPr>
          <a:xfrm>
            <a:off x="363794" y="546031"/>
            <a:ext cx="8947353" cy="954107"/>
          </a:xfrm>
          <a:prstGeom prst="rect">
            <a:avLst/>
          </a:prstGeom>
          <a:noFill/>
        </p:spPr>
        <p:txBody>
          <a:bodyPr wrap="square">
            <a:spAutoFit/>
          </a:bodyPr>
          <a:lstStyle/>
          <a:p>
            <a:r>
              <a:rPr lang="en-GB" sz="2800" dirty="0">
                <a:latin typeface="OpenDyslexicAlta" panose="00000500000000000000" pitchFamily="50" charset="0"/>
              </a:rPr>
              <a:t>What punctuation should go before the second inverted comma here?</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81426" y="428665"/>
            <a:ext cx="8262806" cy="1105167"/>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 name="Google Shape;142;p2"/>
          <p:cNvSpPr txBox="1"/>
          <p:nvPr/>
        </p:nvSpPr>
        <p:spPr>
          <a:xfrm>
            <a:off x="363794" y="2666616"/>
            <a:ext cx="11566445"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“It’s cold out today</a:t>
            </a:r>
            <a:r>
              <a:rPr lang="en-GB" sz="4400" dirty="0">
                <a:solidFill>
                  <a:srgbClr val="FF0000"/>
                </a:solidFill>
                <a:latin typeface="OpenDyslexicAlta" panose="00000500000000000000" pitchFamily="50" charset="0"/>
              </a:rPr>
              <a:t>,</a:t>
            </a:r>
            <a:r>
              <a:rPr lang="en-GB" sz="4400" dirty="0">
                <a:latin typeface="OpenDyslexicAlta" panose="00000500000000000000" pitchFamily="50" charset="0"/>
              </a:rPr>
              <a:t>” said Eve.</a:t>
            </a:r>
            <a:endParaRPr sz="4400" dirty="0">
              <a:latin typeface="OpenDyslexicAlta" panose="00000500000000000000" pitchFamily="50"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6454" y="4558838"/>
            <a:ext cx="1292768" cy="2145308"/>
          </a:xfrm>
          <a:prstGeom prst="rect">
            <a:avLst/>
          </a:prstGeom>
        </p:spPr>
      </p:pic>
      <p:sp>
        <p:nvSpPr>
          <p:cNvPr id="8" name="Google Shape;142;p2"/>
          <p:cNvSpPr txBox="1"/>
          <p:nvPr/>
        </p:nvSpPr>
        <p:spPr>
          <a:xfrm>
            <a:off x="806170" y="4121051"/>
            <a:ext cx="7521823" cy="230828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dirty="0">
                <a:latin typeface="OpenDyslexicAlta" panose="00000500000000000000" pitchFamily="50" charset="0"/>
              </a:rPr>
              <a:t>Even though ‘It’s cold out today’ is everything Eve says, the sentence doesn’t end until after the reporting clause (‘said Eve’). We put a comma at the end of her speech and a full stop at the end of the whole sentence.</a:t>
            </a:r>
            <a:endParaRPr sz="2400" dirty="0">
              <a:latin typeface="OpenDyslexicAlta" panose="00000500000000000000" pitchFamily="50" charset="0"/>
            </a:endParaRPr>
          </a:p>
        </p:txBody>
      </p:sp>
      <p:sp>
        <p:nvSpPr>
          <p:cNvPr id="9" name="Oval Callout 8"/>
          <p:cNvSpPr/>
          <p:nvPr/>
        </p:nvSpPr>
        <p:spPr>
          <a:xfrm>
            <a:off x="127818" y="3604580"/>
            <a:ext cx="8878529" cy="3140354"/>
          </a:xfrm>
          <a:prstGeom prst="wedgeEllipseCallout">
            <a:avLst>
              <a:gd name="adj1" fmla="val 67226"/>
              <a:gd name="adj2" fmla="val 6242"/>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10514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42"/>
                                        </p:tgtEl>
                                        <p:attrNameLst>
                                          <p:attrName>style.visibility</p:attrName>
                                        </p:attrNameLst>
                                      </p:cBhvr>
                                      <p:to>
                                        <p:strVal val="hidden"/>
                                      </p:to>
                                    </p:set>
                                  </p:childTnLst>
                                </p:cTn>
                              </p:par>
                              <p:par>
                                <p:cTn id="7" presetID="10" presetClass="entr" presetSubtype="0"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animEffect transition="in" filter="fade">
                                      <p:cBhvr>
                                        <p:cTn id="9" dur="500"/>
                                        <p:tgtEl>
                                          <p:spTgt spid="16"/>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p:bldP spid="16" grpId="0"/>
      <p:bldP spid="8" grpId="0"/>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2" name="Google Shape;142;p2"/>
          <p:cNvSpPr txBox="1"/>
          <p:nvPr/>
        </p:nvSpPr>
        <p:spPr>
          <a:xfrm>
            <a:off x="363794" y="2229679"/>
            <a:ext cx="11566445"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“Can you hear that questioned Yasmin?” nervously.</a:t>
            </a:r>
            <a:endParaRPr sz="4400" dirty="0">
              <a:latin typeface="OpenDyslexicAlta" panose="00000500000000000000" pitchFamily="50" charset="0"/>
            </a:endParaRPr>
          </a:p>
        </p:txBody>
      </p:sp>
      <p:sp>
        <p:nvSpPr>
          <p:cNvPr id="5" name="TextBox 4">
            <a:extLst>
              <a:ext uri="{FF2B5EF4-FFF2-40B4-BE49-F238E27FC236}">
                <a16:creationId xmlns:a16="http://schemas.microsoft.com/office/drawing/2014/main" xmlns="" id="{4B4FFDED-2EF4-4A48-9F67-F29CC0FB5C67}"/>
              </a:ext>
            </a:extLst>
          </p:cNvPr>
          <p:cNvSpPr txBox="1"/>
          <p:nvPr/>
        </p:nvSpPr>
        <p:spPr>
          <a:xfrm>
            <a:off x="363794" y="546031"/>
            <a:ext cx="8947353" cy="523220"/>
          </a:xfrm>
          <a:prstGeom prst="rect">
            <a:avLst/>
          </a:prstGeom>
          <a:noFill/>
        </p:spPr>
        <p:txBody>
          <a:bodyPr wrap="square">
            <a:spAutoFit/>
          </a:bodyPr>
          <a:lstStyle/>
          <a:p>
            <a:r>
              <a:rPr lang="en-GB" sz="2800" dirty="0">
                <a:latin typeface="OpenDyslexicAlta" panose="00000500000000000000" pitchFamily="50" charset="0"/>
              </a:rPr>
              <a:t>Has this sentence been punctuated correctly?</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81425" y="428666"/>
            <a:ext cx="9029721" cy="793960"/>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14138" y="4207295"/>
            <a:ext cx="1395845" cy="2440085"/>
          </a:xfrm>
          <a:prstGeom prst="rect">
            <a:avLst/>
          </a:prstGeom>
        </p:spPr>
      </p:pic>
      <p:sp>
        <p:nvSpPr>
          <p:cNvPr id="8" name="Google Shape;142;p2"/>
          <p:cNvSpPr txBox="1"/>
          <p:nvPr/>
        </p:nvSpPr>
        <p:spPr>
          <a:xfrm>
            <a:off x="1111349" y="4759279"/>
            <a:ext cx="7452241" cy="107717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a:latin typeface="OpenDyslexicAlta" panose="00000500000000000000" pitchFamily="50" charset="0"/>
              </a:rPr>
              <a:t>This isn’t correct. The spoken part is ‘Can you hear that?’</a:t>
            </a:r>
            <a:endParaRPr sz="3200" dirty="0">
              <a:latin typeface="OpenDyslexicAlta" panose="00000500000000000000" pitchFamily="50" charset="0"/>
            </a:endParaRPr>
          </a:p>
        </p:txBody>
      </p:sp>
      <p:sp>
        <p:nvSpPr>
          <p:cNvPr id="9" name="Oval Callout 8"/>
          <p:cNvSpPr/>
          <p:nvPr/>
        </p:nvSpPr>
        <p:spPr>
          <a:xfrm>
            <a:off x="127818" y="4366517"/>
            <a:ext cx="8878529" cy="1787704"/>
          </a:xfrm>
          <a:prstGeom prst="wedgeEllipseCallout">
            <a:avLst>
              <a:gd name="adj1" fmla="val 67226"/>
              <a:gd name="adj2" fmla="val 6242"/>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Google Shape;142;p2"/>
          <p:cNvSpPr txBox="1"/>
          <p:nvPr/>
        </p:nvSpPr>
        <p:spPr>
          <a:xfrm>
            <a:off x="363794" y="2229678"/>
            <a:ext cx="11566445"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“Can you hear that</a:t>
            </a:r>
            <a:r>
              <a:rPr lang="en-GB" sz="4400" dirty="0">
                <a:solidFill>
                  <a:srgbClr val="FF0000"/>
                </a:solidFill>
                <a:latin typeface="OpenDyslexicAlta" panose="00000500000000000000" pitchFamily="50" charset="0"/>
              </a:rPr>
              <a:t>?”</a:t>
            </a:r>
            <a:r>
              <a:rPr lang="en-GB" sz="4400" dirty="0">
                <a:latin typeface="OpenDyslexicAlta" panose="00000500000000000000" pitchFamily="50" charset="0"/>
              </a:rPr>
              <a:t> questioned Yasmin nervously.</a:t>
            </a:r>
            <a:endParaRPr sz="4400" dirty="0">
              <a:latin typeface="OpenDyslexicAlta" panose="00000500000000000000" pitchFamily="50" charset="0"/>
            </a:endParaRPr>
          </a:p>
        </p:txBody>
      </p:sp>
    </p:spTree>
    <p:extLst>
      <p:ext uri="{BB962C8B-B14F-4D97-AF65-F5344CB8AC3E}">
        <p14:creationId xmlns:p14="http://schemas.microsoft.com/office/powerpoint/2010/main" val="2264955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subTnLst>
                                    <p:set>
                                      <p:cBhvr override="childStyle">
                                        <p:cTn dur="1" fill="hold" display="0" masterRel="nextClick" afterEffect="1"/>
                                        <p:tgtEl>
                                          <p:spTgt spid="8"/>
                                        </p:tgtEl>
                                        <p:attrNameLst>
                                          <p:attrName>style.visibility</p:attrName>
                                        </p:attrNameLst>
                                      </p:cBhvr>
                                      <p:to>
                                        <p:strVal val="hidden"/>
                                      </p:to>
                                    </p:set>
                                  </p:sub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142"/>
                                        </p:tgtEl>
                                      </p:cBhvr>
                                    </p:animEffect>
                                    <p:set>
                                      <p:cBhvr>
                                        <p:cTn id="15" dur="1" fill="hold">
                                          <p:stCondLst>
                                            <p:cond delay="499"/>
                                          </p:stCondLst>
                                        </p:cTn>
                                        <p:tgtEl>
                                          <p:spTgt spid="142"/>
                                        </p:tgtEl>
                                        <p:attrNameLst>
                                          <p:attrName>style.visibility</p:attrName>
                                        </p:attrNameLst>
                                      </p:cBhvr>
                                      <p:to>
                                        <p:strVal val="hidden"/>
                                      </p:to>
                                    </p:se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p:bldP spid="8" grpId="0"/>
      <p:bldP spid="9" grpId="0" animBg="1"/>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2" name="Google Shape;142;p2"/>
          <p:cNvSpPr txBox="1"/>
          <p:nvPr/>
        </p:nvSpPr>
        <p:spPr>
          <a:xfrm>
            <a:off x="363794" y="1771978"/>
            <a:ext cx="11566445"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“I can’t wait until tomorrow!” Exclaimed Yasmin.</a:t>
            </a:r>
            <a:endParaRPr sz="4400" dirty="0">
              <a:latin typeface="OpenDyslexicAlta" panose="00000500000000000000" pitchFamily="50" charset="0"/>
            </a:endParaRPr>
          </a:p>
        </p:txBody>
      </p:sp>
      <p:sp>
        <p:nvSpPr>
          <p:cNvPr id="5" name="TextBox 4">
            <a:extLst>
              <a:ext uri="{FF2B5EF4-FFF2-40B4-BE49-F238E27FC236}">
                <a16:creationId xmlns:a16="http://schemas.microsoft.com/office/drawing/2014/main" xmlns="" id="{4B4FFDED-2EF4-4A48-9F67-F29CC0FB5C67}"/>
              </a:ext>
            </a:extLst>
          </p:cNvPr>
          <p:cNvSpPr txBox="1"/>
          <p:nvPr/>
        </p:nvSpPr>
        <p:spPr>
          <a:xfrm>
            <a:off x="363794" y="546031"/>
            <a:ext cx="8947353" cy="523220"/>
          </a:xfrm>
          <a:prstGeom prst="rect">
            <a:avLst/>
          </a:prstGeom>
          <a:noFill/>
        </p:spPr>
        <p:txBody>
          <a:bodyPr wrap="square">
            <a:spAutoFit/>
          </a:bodyPr>
          <a:lstStyle/>
          <a:p>
            <a:r>
              <a:rPr lang="en-GB" sz="2800" dirty="0">
                <a:latin typeface="OpenDyslexicAlta" panose="00000500000000000000" pitchFamily="50" charset="0"/>
              </a:rPr>
              <a:t>Has this sentence been punctuated correctly?</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81425" y="428666"/>
            <a:ext cx="9029721" cy="793960"/>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14138" y="4207295"/>
            <a:ext cx="1395845" cy="2440085"/>
          </a:xfrm>
          <a:prstGeom prst="rect">
            <a:avLst/>
          </a:prstGeom>
        </p:spPr>
      </p:pic>
      <p:sp>
        <p:nvSpPr>
          <p:cNvPr id="8" name="Google Shape;142;p2"/>
          <p:cNvSpPr txBox="1"/>
          <p:nvPr/>
        </p:nvSpPr>
        <p:spPr>
          <a:xfrm>
            <a:off x="859148" y="4348778"/>
            <a:ext cx="7452241" cy="206206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a:latin typeface="OpenDyslexicAlta" panose="00000500000000000000" pitchFamily="50" charset="0"/>
              </a:rPr>
              <a:t>This isn’t correct. The sentence doesn’t end until after ‘Yasmin’ so there shouldn’t be a capital letter after the speech.</a:t>
            </a:r>
            <a:endParaRPr sz="3200" dirty="0">
              <a:latin typeface="OpenDyslexicAlta" panose="00000500000000000000" pitchFamily="50" charset="0"/>
            </a:endParaRPr>
          </a:p>
        </p:txBody>
      </p:sp>
      <p:sp>
        <p:nvSpPr>
          <p:cNvPr id="9" name="Oval Callout 8"/>
          <p:cNvSpPr/>
          <p:nvPr/>
        </p:nvSpPr>
        <p:spPr>
          <a:xfrm>
            <a:off x="1" y="3819209"/>
            <a:ext cx="8876872" cy="2797347"/>
          </a:xfrm>
          <a:prstGeom prst="wedgeEllipseCallout">
            <a:avLst>
              <a:gd name="adj1" fmla="val 62828"/>
              <a:gd name="adj2" fmla="val -4042"/>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Google Shape;142;p2"/>
          <p:cNvSpPr txBox="1"/>
          <p:nvPr/>
        </p:nvSpPr>
        <p:spPr>
          <a:xfrm>
            <a:off x="363794" y="1774252"/>
            <a:ext cx="11566445"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“I can’t wait until tomorrow!” </a:t>
            </a:r>
            <a:r>
              <a:rPr lang="en-GB" sz="4400" dirty="0">
                <a:solidFill>
                  <a:srgbClr val="FF0000"/>
                </a:solidFill>
                <a:latin typeface="OpenDyslexicAlta" panose="00000500000000000000" pitchFamily="50" charset="0"/>
              </a:rPr>
              <a:t>e</a:t>
            </a:r>
            <a:r>
              <a:rPr lang="en-GB" sz="4400" dirty="0">
                <a:latin typeface="OpenDyslexicAlta" panose="00000500000000000000" pitchFamily="50" charset="0"/>
              </a:rPr>
              <a:t>xclaimed Yasmin.</a:t>
            </a:r>
            <a:endParaRPr sz="4400" dirty="0">
              <a:latin typeface="OpenDyslexicAlta" panose="00000500000000000000" pitchFamily="50" charset="0"/>
            </a:endParaRPr>
          </a:p>
        </p:txBody>
      </p:sp>
    </p:spTree>
    <p:extLst>
      <p:ext uri="{BB962C8B-B14F-4D97-AF65-F5344CB8AC3E}">
        <p14:creationId xmlns:p14="http://schemas.microsoft.com/office/powerpoint/2010/main" val="282634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subTnLst>
                                    <p:set>
                                      <p:cBhvr override="childStyle">
                                        <p:cTn dur="1" fill="hold" display="0" masterRel="nextClick" afterEffect="1"/>
                                        <p:tgtEl>
                                          <p:spTgt spid="8"/>
                                        </p:tgtEl>
                                        <p:attrNameLst>
                                          <p:attrName>style.visibility</p:attrName>
                                        </p:attrNameLst>
                                      </p:cBhvr>
                                      <p:to>
                                        <p:strVal val="hidden"/>
                                      </p:to>
                                    </p:set>
                                  </p:sub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142"/>
                                        </p:tgtEl>
                                      </p:cBhvr>
                                    </p:animEffect>
                                    <p:set>
                                      <p:cBhvr>
                                        <p:cTn id="15" dur="1" fill="hold">
                                          <p:stCondLst>
                                            <p:cond delay="499"/>
                                          </p:stCondLst>
                                        </p:cTn>
                                        <p:tgtEl>
                                          <p:spTgt spid="142"/>
                                        </p:tgtEl>
                                        <p:attrNameLst>
                                          <p:attrName>style.visibility</p:attrName>
                                        </p:attrNameLst>
                                      </p:cBhvr>
                                      <p:to>
                                        <p:strVal val="hidden"/>
                                      </p:to>
                                    </p:se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p:bldP spid="8" grpId="0"/>
      <p:bldP spid="9" grpId="0" animBg="1"/>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2" name="Google Shape;142;p2"/>
          <p:cNvSpPr txBox="1"/>
          <p:nvPr/>
        </p:nvSpPr>
        <p:spPr>
          <a:xfrm>
            <a:off x="363794" y="1771978"/>
            <a:ext cx="11566445"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“I wish I could go back in time,” said Yasmin thoughtfully.</a:t>
            </a:r>
            <a:endParaRPr sz="4400" dirty="0">
              <a:latin typeface="OpenDyslexicAlta" panose="00000500000000000000" pitchFamily="50" charset="0"/>
            </a:endParaRPr>
          </a:p>
        </p:txBody>
      </p:sp>
      <p:sp>
        <p:nvSpPr>
          <p:cNvPr id="5" name="TextBox 4">
            <a:extLst>
              <a:ext uri="{FF2B5EF4-FFF2-40B4-BE49-F238E27FC236}">
                <a16:creationId xmlns:a16="http://schemas.microsoft.com/office/drawing/2014/main" xmlns="" id="{4B4FFDED-2EF4-4A48-9F67-F29CC0FB5C67}"/>
              </a:ext>
            </a:extLst>
          </p:cNvPr>
          <p:cNvSpPr txBox="1"/>
          <p:nvPr/>
        </p:nvSpPr>
        <p:spPr>
          <a:xfrm>
            <a:off x="363794" y="546031"/>
            <a:ext cx="8947353" cy="523220"/>
          </a:xfrm>
          <a:prstGeom prst="rect">
            <a:avLst/>
          </a:prstGeom>
          <a:noFill/>
        </p:spPr>
        <p:txBody>
          <a:bodyPr wrap="square">
            <a:spAutoFit/>
          </a:bodyPr>
          <a:lstStyle/>
          <a:p>
            <a:r>
              <a:rPr lang="en-GB" sz="2800" dirty="0">
                <a:latin typeface="OpenDyslexicAlta" panose="00000500000000000000" pitchFamily="50" charset="0"/>
              </a:rPr>
              <a:t>Has this sentence been punctuated correctly?</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81425" y="428666"/>
            <a:ext cx="9029721" cy="793960"/>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14138" y="4207295"/>
            <a:ext cx="1395845" cy="2440085"/>
          </a:xfrm>
          <a:prstGeom prst="rect">
            <a:avLst/>
          </a:prstGeom>
        </p:spPr>
      </p:pic>
      <p:sp>
        <p:nvSpPr>
          <p:cNvPr id="8" name="Google Shape;142;p2"/>
          <p:cNvSpPr txBox="1"/>
          <p:nvPr/>
        </p:nvSpPr>
        <p:spPr>
          <a:xfrm>
            <a:off x="1070164" y="4286667"/>
            <a:ext cx="7452241" cy="58473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latin typeface="OpenDyslexicAlta" panose="00000500000000000000" pitchFamily="50" charset="0"/>
              </a:rPr>
              <a:t>Yes! This sentence is correct.</a:t>
            </a:r>
            <a:endParaRPr sz="3200" dirty="0">
              <a:latin typeface="OpenDyslexicAlta" panose="00000500000000000000" pitchFamily="50" charset="0"/>
            </a:endParaRPr>
          </a:p>
        </p:txBody>
      </p:sp>
      <p:sp>
        <p:nvSpPr>
          <p:cNvPr id="9" name="Oval Callout 8"/>
          <p:cNvSpPr/>
          <p:nvPr/>
        </p:nvSpPr>
        <p:spPr>
          <a:xfrm>
            <a:off x="442451" y="3921214"/>
            <a:ext cx="8434421" cy="1211226"/>
          </a:xfrm>
          <a:prstGeom prst="wedgeEllipseCallout">
            <a:avLst>
              <a:gd name="adj1" fmla="val 63761"/>
              <a:gd name="adj2" fmla="val 63334"/>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67594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2" name="Google Shape;142;p2"/>
          <p:cNvSpPr txBox="1"/>
          <p:nvPr/>
        </p:nvSpPr>
        <p:spPr>
          <a:xfrm>
            <a:off x="363794" y="1771978"/>
            <a:ext cx="11566445"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“I’ve lost my pen.” Can I borrow yours? asked Ruth.</a:t>
            </a:r>
            <a:endParaRPr sz="4400" dirty="0">
              <a:latin typeface="OpenDyslexicAlta" panose="00000500000000000000" pitchFamily="50" charset="0"/>
            </a:endParaRPr>
          </a:p>
        </p:txBody>
      </p:sp>
      <p:sp>
        <p:nvSpPr>
          <p:cNvPr id="5" name="TextBox 4">
            <a:extLst>
              <a:ext uri="{FF2B5EF4-FFF2-40B4-BE49-F238E27FC236}">
                <a16:creationId xmlns:a16="http://schemas.microsoft.com/office/drawing/2014/main" xmlns="" id="{4B4FFDED-2EF4-4A48-9F67-F29CC0FB5C67}"/>
              </a:ext>
            </a:extLst>
          </p:cNvPr>
          <p:cNvSpPr txBox="1"/>
          <p:nvPr/>
        </p:nvSpPr>
        <p:spPr>
          <a:xfrm>
            <a:off x="363794" y="546031"/>
            <a:ext cx="8947353" cy="523220"/>
          </a:xfrm>
          <a:prstGeom prst="rect">
            <a:avLst/>
          </a:prstGeom>
          <a:noFill/>
        </p:spPr>
        <p:txBody>
          <a:bodyPr wrap="square">
            <a:spAutoFit/>
          </a:bodyPr>
          <a:lstStyle/>
          <a:p>
            <a:r>
              <a:rPr lang="en-GB" sz="2800" dirty="0">
                <a:latin typeface="OpenDyslexicAlta" panose="00000500000000000000" pitchFamily="50" charset="0"/>
              </a:rPr>
              <a:t>Has this sentence been punctuated correctly?</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81425" y="428666"/>
            <a:ext cx="9029721" cy="793960"/>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42;p2"/>
          <p:cNvSpPr txBox="1"/>
          <p:nvPr/>
        </p:nvSpPr>
        <p:spPr>
          <a:xfrm>
            <a:off x="853028" y="5076671"/>
            <a:ext cx="7452241" cy="107717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a:latin typeface="OpenDyslexicAlta" panose="00000500000000000000" pitchFamily="50" charset="0"/>
              </a:rPr>
              <a:t>This isn’t correct. Think about which parts are spoken by Ruth.</a:t>
            </a:r>
            <a:endParaRPr sz="3200" dirty="0">
              <a:latin typeface="OpenDyslexicAlta" panose="00000500000000000000" pitchFamily="50" charset="0"/>
            </a:endParaRPr>
          </a:p>
        </p:txBody>
      </p:sp>
      <p:sp>
        <p:nvSpPr>
          <p:cNvPr id="9" name="Oval Callout 8"/>
          <p:cNvSpPr/>
          <p:nvPr/>
        </p:nvSpPr>
        <p:spPr>
          <a:xfrm>
            <a:off x="281425" y="4731397"/>
            <a:ext cx="8595448" cy="1767726"/>
          </a:xfrm>
          <a:prstGeom prst="wedgeEllipseCallout">
            <a:avLst>
              <a:gd name="adj1" fmla="val 63629"/>
              <a:gd name="adj2" fmla="val -41308"/>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Google Shape;142;p2"/>
          <p:cNvSpPr txBox="1"/>
          <p:nvPr/>
        </p:nvSpPr>
        <p:spPr>
          <a:xfrm>
            <a:off x="363793" y="1771977"/>
            <a:ext cx="11566445"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“I’ve lost my pen. Can I borrow yours?</a:t>
            </a:r>
            <a:r>
              <a:rPr lang="en-GB" sz="4400" dirty="0">
                <a:solidFill>
                  <a:srgbClr val="FF0000"/>
                </a:solidFill>
                <a:latin typeface="OpenDyslexicAlta" panose="00000500000000000000" pitchFamily="50" charset="0"/>
              </a:rPr>
              <a:t>”</a:t>
            </a:r>
            <a:r>
              <a:rPr lang="en-GB" sz="4400" dirty="0">
                <a:latin typeface="OpenDyslexicAlta" panose="00000500000000000000" pitchFamily="50" charset="0"/>
              </a:rPr>
              <a:t> asked Ruth.</a:t>
            </a:r>
            <a:endParaRPr sz="4400" dirty="0">
              <a:latin typeface="OpenDyslexicAlta" panose="00000500000000000000" pitchFamily="50"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01293" y="4125814"/>
            <a:ext cx="1270787" cy="2490742"/>
          </a:xfrm>
          <a:prstGeom prst="rect">
            <a:avLst/>
          </a:prstGeom>
        </p:spPr>
      </p:pic>
    </p:spTree>
    <p:extLst>
      <p:ext uri="{BB962C8B-B14F-4D97-AF65-F5344CB8AC3E}">
        <p14:creationId xmlns:p14="http://schemas.microsoft.com/office/powerpoint/2010/main" val="2379982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subTnLst>
                                    <p:set>
                                      <p:cBhvr override="childStyle">
                                        <p:cTn dur="1" fill="hold" display="0" masterRel="nextClick" afterEffect="1"/>
                                        <p:tgtEl>
                                          <p:spTgt spid="8"/>
                                        </p:tgtEl>
                                        <p:attrNameLst>
                                          <p:attrName>style.visibility</p:attrName>
                                        </p:attrNameLst>
                                      </p:cBhvr>
                                      <p:to>
                                        <p:strVal val="hidden"/>
                                      </p:to>
                                    </p:set>
                                  </p:sub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142"/>
                                        </p:tgtEl>
                                      </p:cBhvr>
                                    </p:animEffect>
                                    <p:set>
                                      <p:cBhvr>
                                        <p:cTn id="15" dur="1" fill="hold">
                                          <p:stCondLst>
                                            <p:cond delay="499"/>
                                          </p:stCondLst>
                                        </p:cTn>
                                        <p:tgtEl>
                                          <p:spTgt spid="142"/>
                                        </p:tgtEl>
                                        <p:attrNameLst>
                                          <p:attrName>style.visibility</p:attrName>
                                        </p:attrNameLst>
                                      </p:cBhvr>
                                      <p:to>
                                        <p:strVal val="hidden"/>
                                      </p:to>
                                    </p:se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p:bldP spid="8" grpId="0"/>
      <p:bldP spid="9" grpId="0" animBg="1"/>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2" name="Google Shape;142;p2"/>
          <p:cNvSpPr txBox="1"/>
          <p:nvPr/>
        </p:nvSpPr>
        <p:spPr>
          <a:xfrm>
            <a:off x="281426" y="3163081"/>
            <a:ext cx="11566445"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 where  do  you   live   asked  Jamal</a:t>
            </a:r>
            <a:endParaRPr sz="4400" dirty="0">
              <a:latin typeface="OpenDyslexicAlta" panose="00000500000000000000" pitchFamily="50" charset="0"/>
            </a:endParaRPr>
          </a:p>
        </p:txBody>
      </p:sp>
      <p:sp>
        <p:nvSpPr>
          <p:cNvPr id="5" name="TextBox 4">
            <a:extLst>
              <a:ext uri="{FF2B5EF4-FFF2-40B4-BE49-F238E27FC236}">
                <a16:creationId xmlns:a16="http://schemas.microsoft.com/office/drawing/2014/main" xmlns="" id="{4B4FFDED-2EF4-4A48-9F67-F29CC0FB5C67}"/>
              </a:ext>
            </a:extLst>
          </p:cNvPr>
          <p:cNvSpPr txBox="1"/>
          <p:nvPr/>
        </p:nvSpPr>
        <p:spPr>
          <a:xfrm>
            <a:off x="363794" y="546031"/>
            <a:ext cx="8947353" cy="954107"/>
          </a:xfrm>
          <a:prstGeom prst="rect">
            <a:avLst/>
          </a:prstGeom>
          <a:noFill/>
        </p:spPr>
        <p:txBody>
          <a:bodyPr wrap="square">
            <a:spAutoFit/>
          </a:bodyPr>
          <a:lstStyle/>
          <a:p>
            <a:r>
              <a:rPr lang="en-GB" sz="2800" dirty="0">
                <a:latin typeface="OpenDyslexicAlta" panose="00000500000000000000" pitchFamily="50" charset="0"/>
              </a:rPr>
              <a:t>Where should the punctuation go in this sentence?</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81426" y="428665"/>
            <a:ext cx="8262806" cy="1105167"/>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Oval Callout 8"/>
          <p:cNvSpPr/>
          <p:nvPr/>
        </p:nvSpPr>
        <p:spPr>
          <a:xfrm>
            <a:off x="117987" y="2736132"/>
            <a:ext cx="6892414" cy="1623297"/>
          </a:xfrm>
          <a:prstGeom prst="wedgeEllipseCallout">
            <a:avLst>
              <a:gd name="adj1" fmla="val -28444"/>
              <a:gd name="adj2" fmla="val 8980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0566" y="4359430"/>
            <a:ext cx="1001925" cy="2371961"/>
          </a:xfrm>
          <a:prstGeom prst="rect">
            <a:avLst/>
          </a:prstGeom>
        </p:spPr>
      </p:pic>
      <p:sp>
        <p:nvSpPr>
          <p:cNvPr id="10" name="Google Shape;142;p2"/>
          <p:cNvSpPr txBox="1"/>
          <p:nvPr/>
        </p:nvSpPr>
        <p:spPr>
          <a:xfrm>
            <a:off x="468239" y="3153247"/>
            <a:ext cx="570271" cy="769401"/>
          </a:xfrm>
          <a:prstGeom prst="rect">
            <a:avLst/>
          </a:prstGeom>
          <a:solidFill>
            <a:schemeClr val="bg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solidFill>
                  <a:srgbClr val="FF0000"/>
                </a:solidFill>
                <a:latin typeface="OpenDyslexicAlta" panose="00000500000000000000" pitchFamily="50" charset="0"/>
              </a:rPr>
              <a:t>W</a:t>
            </a:r>
            <a:endParaRPr sz="4400" dirty="0">
              <a:solidFill>
                <a:srgbClr val="FF0000"/>
              </a:solidFill>
              <a:latin typeface="OpenDyslexicAlta" panose="00000500000000000000" pitchFamily="50" charset="0"/>
            </a:endParaRPr>
          </a:p>
        </p:txBody>
      </p:sp>
      <p:sp>
        <p:nvSpPr>
          <p:cNvPr id="11" name="Google Shape;142;p2"/>
          <p:cNvSpPr txBox="1"/>
          <p:nvPr/>
        </p:nvSpPr>
        <p:spPr>
          <a:xfrm>
            <a:off x="327526" y="1627202"/>
            <a:ext cx="8170605" cy="58473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latin typeface="OpenDyslexicAlta" panose="00000500000000000000" pitchFamily="50" charset="0"/>
              </a:rPr>
              <a:t>capital letter to start the sentence</a:t>
            </a:r>
            <a:endParaRPr sz="3200" dirty="0">
              <a:latin typeface="OpenDyslexicAlta" panose="00000500000000000000" pitchFamily="50" charset="0"/>
            </a:endParaRPr>
          </a:p>
        </p:txBody>
      </p:sp>
      <p:sp>
        <p:nvSpPr>
          <p:cNvPr id="4" name="Down Arrow 3"/>
          <p:cNvSpPr/>
          <p:nvPr/>
        </p:nvSpPr>
        <p:spPr>
          <a:xfrm>
            <a:off x="753374" y="2111461"/>
            <a:ext cx="285136" cy="103195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Google Shape;142;p2"/>
          <p:cNvSpPr txBox="1"/>
          <p:nvPr/>
        </p:nvSpPr>
        <p:spPr>
          <a:xfrm>
            <a:off x="102591" y="2996140"/>
            <a:ext cx="570271"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solidFill>
                  <a:srgbClr val="FF0000"/>
                </a:solidFill>
                <a:latin typeface="OpenDyslexicAlta" panose="00000500000000000000" pitchFamily="50" charset="0"/>
              </a:rPr>
              <a:t>“</a:t>
            </a:r>
            <a:endParaRPr sz="4400" dirty="0">
              <a:solidFill>
                <a:srgbClr val="FF0000"/>
              </a:solidFill>
              <a:latin typeface="OpenDyslexicAlta" panose="00000500000000000000" pitchFamily="50" charset="0"/>
            </a:endParaRPr>
          </a:p>
        </p:txBody>
      </p:sp>
      <p:sp>
        <p:nvSpPr>
          <p:cNvPr id="14" name="Google Shape;142;p2"/>
          <p:cNvSpPr txBox="1"/>
          <p:nvPr/>
        </p:nvSpPr>
        <p:spPr>
          <a:xfrm>
            <a:off x="7046021" y="3067665"/>
            <a:ext cx="599767"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solidFill>
                  <a:srgbClr val="FF0000"/>
                </a:solidFill>
                <a:latin typeface="OpenDyslexicAlta" panose="00000500000000000000" pitchFamily="50" charset="0"/>
              </a:rPr>
              <a:t>”</a:t>
            </a:r>
            <a:endParaRPr sz="4400" dirty="0">
              <a:solidFill>
                <a:srgbClr val="FF0000"/>
              </a:solidFill>
              <a:latin typeface="OpenDyslexicAlta" panose="00000500000000000000" pitchFamily="50" charset="0"/>
            </a:endParaRPr>
          </a:p>
        </p:txBody>
      </p:sp>
      <p:sp>
        <p:nvSpPr>
          <p:cNvPr id="15" name="Google Shape;142;p2"/>
          <p:cNvSpPr txBox="1"/>
          <p:nvPr/>
        </p:nvSpPr>
        <p:spPr>
          <a:xfrm>
            <a:off x="6743076" y="3153247"/>
            <a:ext cx="570271"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solidFill>
                  <a:srgbClr val="FF0000"/>
                </a:solidFill>
                <a:latin typeface="OpenDyslexicAlta" panose="00000500000000000000" pitchFamily="50" charset="0"/>
              </a:rPr>
              <a:t>?</a:t>
            </a:r>
            <a:endParaRPr sz="4400" dirty="0">
              <a:solidFill>
                <a:srgbClr val="FF0000"/>
              </a:solidFill>
              <a:latin typeface="OpenDyslexicAlta" panose="00000500000000000000" pitchFamily="50" charset="0"/>
            </a:endParaRPr>
          </a:p>
        </p:txBody>
      </p:sp>
      <p:sp>
        <p:nvSpPr>
          <p:cNvPr id="17" name="Google Shape;142;p2"/>
          <p:cNvSpPr txBox="1"/>
          <p:nvPr/>
        </p:nvSpPr>
        <p:spPr>
          <a:xfrm>
            <a:off x="11277600" y="3182749"/>
            <a:ext cx="570271"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solidFill>
                  <a:srgbClr val="FF0000"/>
                </a:solidFill>
                <a:latin typeface="OpenDyslexicAlta" panose="00000500000000000000" pitchFamily="50" charset="0"/>
              </a:rPr>
              <a:t>.</a:t>
            </a:r>
            <a:endParaRPr sz="4400" dirty="0">
              <a:solidFill>
                <a:srgbClr val="FF0000"/>
              </a:solidFill>
              <a:latin typeface="OpenDyslexicAlta" panose="00000500000000000000" pitchFamily="50" charset="0"/>
            </a:endParaRPr>
          </a:p>
        </p:txBody>
      </p:sp>
      <p:sp>
        <p:nvSpPr>
          <p:cNvPr id="18" name="Google Shape;142;p2"/>
          <p:cNvSpPr txBox="1"/>
          <p:nvPr/>
        </p:nvSpPr>
        <p:spPr>
          <a:xfrm>
            <a:off x="2203029" y="4099423"/>
            <a:ext cx="4419600" cy="15696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latin typeface="OpenDyslexicAlta" panose="00000500000000000000" pitchFamily="50" charset="0"/>
              </a:rPr>
              <a:t>inverted commas to show the bits being said</a:t>
            </a:r>
            <a:endParaRPr sz="3200" dirty="0">
              <a:latin typeface="OpenDyslexicAlta" panose="00000500000000000000" pitchFamily="50" charset="0"/>
            </a:endParaRPr>
          </a:p>
        </p:txBody>
      </p:sp>
      <p:sp>
        <p:nvSpPr>
          <p:cNvPr id="21" name="Google Shape;142;p2"/>
          <p:cNvSpPr txBox="1"/>
          <p:nvPr/>
        </p:nvSpPr>
        <p:spPr>
          <a:xfrm>
            <a:off x="7213167" y="4984102"/>
            <a:ext cx="3789126" cy="15696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latin typeface="OpenDyslexicAlta" panose="00000500000000000000" pitchFamily="50" charset="0"/>
              </a:rPr>
              <a:t>question mark before the inverted comma</a:t>
            </a:r>
            <a:endParaRPr sz="3200" dirty="0">
              <a:latin typeface="OpenDyslexicAlta" panose="00000500000000000000" pitchFamily="50" charset="0"/>
            </a:endParaRPr>
          </a:p>
        </p:txBody>
      </p:sp>
      <p:sp>
        <p:nvSpPr>
          <p:cNvPr id="22" name="Down Arrow 21"/>
          <p:cNvSpPr/>
          <p:nvPr/>
        </p:nvSpPr>
        <p:spPr>
          <a:xfrm rot="9429263">
            <a:off x="7134029" y="3722526"/>
            <a:ext cx="256858" cy="13649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Google Shape;142;p2"/>
          <p:cNvSpPr txBox="1"/>
          <p:nvPr/>
        </p:nvSpPr>
        <p:spPr>
          <a:xfrm>
            <a:off x="5515896" y="2330973"/>
            <a:ext cx="6952612" cy="58473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latin typeface="OpenDyslexicAlta" panose="00000500000000000000" pitchFamily="50" charset="0"/>
              </a:rPr>
              <a:t>full stop to end the sentence</a:t>
            </a:r>
            <a:endParaRPr sz="3200" dirty="0">
              <a:latin typeface="OpenDyslexicAlta" panose="00000500000000000000" pitchFamily="50" charset="0"/>
            </a:endParaRPr>
          </a:p>
        </p:txBody>
      </p:sp>
      <p:sp>
        <p:nvSpPr>
          <p:cNvPr id="24" name="Down Arrow 23"/>
          <p:cNvSpPr/>
          <p:nvPr/>
        </p:nvSpPr>
        <p:spPr>
          <a:xfrm>
            <a:off x="11304122" y="2736132"/>
            <a:ext cx="305675" cy="72938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66331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500"/>
                                        <p:tgtEl>
                                          <p:spTgt spid="18"/>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500"/>
                                        <p:tgtEl>
                                          <p:spTgt spid="1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fade">
                                      <p:cBhvr>
                                        <p:cTn id="5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4" grpId="0" animBg="1"/>
      <p:bldP spid="13" grpId="0"/>
      <p:bldP spid="14" grpId="0"/>
      <p:bldP spid="15" grpId="0"/>
      <p:bldP spid="17" grpId="0"/>
      <p:bldP spid="18" grpId="0"/>
      <p:bldP spid="21" grpId="0"/>
      <p:bldP spid="22" grpId="0" animBg="1"/>
      <p:bldP spid="23" grpId="0"/>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2" name="Google Shape;142;p2"/>
          <p:cNvSpPr txBox="1"/>
          <p:nvPr/>
        </p:nvSpPr>
        <p:spPr>
          <a:xfrm>
            <a:off x="363794" y="1771978"/>
            <a:ext cx="1156644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latin typeface="OpenDyslexicAlta" panose="00000500000000000000" pitchFamily="50" charset="0"/>
              </a:rPr>
              <a:t>“Stop right there!” shouted the policeman.</a:t>
            </a:r>
            <a:endParaRPr sz="3600" dirty="0">
              <a:latin typeface="OpenDyslexicAlta" panose="00000500000000000000" pitchFamily="50" charset="0"/>
            </a:endParaRPr>
          </a:p>
        </p:txBody>
      </p:sp>
      <p:sp>
        <p:nvSpPr>
          <p:cNvPr id="5" name="TextBox 4">
            <a:extLst>
              <a:ext uri="{FF2B5EF4-FFF2-40B4-BE49-F238E27FC236}">
                <a16:creationId xmlns:a16="http://schemas.microsoft.com/office/drawing/2014/main" xmlns="" id="{4B4FFDED-2EF4-4A48-9F67-F29CC0FB5C67}"/>
              </a:ext>
            </a:extLst>
          </p:cNvPr>
          <p:cNvSpPr txBox="1"/>
          <p:nvPr/>
        </p:nvSpPr>
        <p:spPr>
          <a:xfrm>
            <a:off x="353962" y="404939"/>
            <a:ext cx="8947353" cy="954107"/>
          </a:xfrm>
          <a:prstGeom prst="rect">
            <a:avLst/>
          </a:prstGeom>
          <a:noFill/>
        </p:spPr>
        <p:txBody>
          <a:bodyPr wrap="square">
            <a:spAutoFit/>
          </a:bodyPr>
          <a:lstStyle/>
          <a:p>
            <a:r>
              <a:rPr lang="en-GB" sz="2800" dirty="0">
                <a:latin typeface="OpenDyslexicAlta" panose="00000500000000000000" pitchFamily="50" charset="0"/>
              </a:rPr>
              <a:t>What’s the same and what’s different between these two sentences?</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71593" y="287574"/>
            <a:ext cx="9029721" cy="1082274"/>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17260" y="4266289"/>
            <a:ext cx="1395845" cy="2440085"/>
          </a:xfrm>
          <a:prstGeom prst="rect">
            <a:avLst/>
          </a:prstGeom>
        </p:spPr>
      </p:pic>
      <p:sp>
        <p:nvSpPr>
          <p:cNvPr id="8" name="Google Shape;142;p2"/>
          <p:cNvSpPr txBox="1"/>
          <p:nvPr/>
        </p:nvSpPr>
        <p:spPr>
          <a:xfrm>
            <a:off x="1101517" y="4841237"/>
            <a:ext cx="7452241" cy="15696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a:latin typeface="OpenDyslexicAlta" panose="00000500000000000000" pitchFamily="50" charset="0"/>
              </a:rPr>
              <a:t>What do you notice about the punctuation in the second sentence?</a:t>
            </a:r>
            <a:endParaRPr sz="3200" dirty="0">
              <a:latin typeface="OpenDyslexicAlta" panose="00000500000000000000" pitchFamily="50" charset="0"/>
            </a:endParaRPr>
          </a:p>
        </p:txBody>
      </p:sp>
      <p:sp>
        <p:nvSpPr>
          <p:cNvPr id="9" name="Oval Callout 8"/>
          <p:cNvSpPr/>
          <p:nvPr/>
        </p:nvSpPr>
        <p:spPr>
          <a:xfrm>
            <a:off x="452285" y="4318135"/>
            <a:ext cx="8434421" cy="2269477"/>
          </a:xfrm>
          <a:prstGeom prst="wedgeEllipseCallout">
            <a:avLst>
              <a:gd name="adj1" fmla="val 69124"/>
              <a:gd name="adj2" fmla="val -14562"/>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Google Shape;142;p2"/>
          <p:cNvSpPr txBox="1"/>
          <p:nvPr/>
        </p:nvSpPr>
        <p:spPr>
          <a:xfrm>
            <a:off x="363794" y="3045057"/>
            <a:ext cx="1156644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latin typeface="OpenDyslexicAlta" panose="00000500000000000000" pitchFamily="50" charset="0"/>
              </a:rPr>
              <a:t>The policeman shouted, “Stop right there!”</a:t>
            </a:r>
            <a:endParaRPr sz="3600" dirty="0">
              <a:latin typeface="OpenDyslexicAlta" panose="00000500000000000000" pitchFamily="50" charset="0"/>
            </a:endParaRPr>
          </a:p>
        </p:txBody>
      </p:sp>
    </p:spTree>
    <p:extLst>
      <p:ext uri="{BB962C8B-B14F-4D97-AF65-F5344CB8AC3E}">
        <p14:creationId xmlns:p14="http://schemas.microsoft.com/office/powerpoint/2010/main" val="1637918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5" name="TextBox 4">
            <a:extLst>
              <a:ext uri="{FF2B5EF4-FFF2-40B4-BE49-F238E27FC236}">
                <a16:creationId xmlns:a16="http://schemas.microsoft.com/office/drawing/2014/main" xmlns="" id="{4B4FFDED-2EF4-4A48-9F67-F29CC0FB5C67}"/>
              </a:ext>
            </a:extLst>
          </p:cNvPr>
          <p:cNvSpPr txBox="1"/>
          <p:nvPr/>
        </p:nvSpPr>
        <p:spPr>
          <a:xfrm>
            <a:off x="353962" y="404939"/>
            <a:ext cx="8947353" cy="523220"/>
          </a:xfrm>
          <a:prstGeom prst="rect">
            <a:avLst/>
          </a:prstGeom>
          <a:noFill/>
        </p:spPr>
        <p:txBody>
          <a:bodyPr wrap="square">
            <a:spAutoFit/>
          </a:bodyPr>
          <a:lstStyle/>
          <a:p>
            <a:r>
              <a:rPr lang="en-GB" sz="2800" dirty="0">
                <a:latin typeface="OpenDyslexicAlta" panose="00000500000000000000" pitchFamily="50" charset="0"/>
              </a:rPr>
              <a:t>Let’s take a look at the punctuation.</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71593" y="287574"/>
            <a:ext cx="7515555" cy="693338"/>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Google Shape;142;p2"/>
          <p:cNvSpPr txBox="1"/>
          <p:nvPr/>
        </p:nvSpPr>
        <p:spPr>
          <a:xfrm>
            <a:off x="353962" y="3142368"/>
            <a:ext cx="1156644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solidFill>
                  <a:srgbClr val="FF0000"/>
                </a:solidFill>
                <a:latin typeface="OpenDyslexicAlta" panose="00000500000000000000" pitchFamily="50" charset="0"/>
              </a:rPr>
              <a:t>T</a:t>
            </a:r>
            <a:r>
              <a:rPr lang="en-GB" sz="3600" dirty="0">
                <a:latin typeface="OpenDyslexicAlta" panose="00000500000000000000" pitchFamily="50" charset="0"/>
              </a:rPr>
              <a:t>he policeman shouted</a:t>
            </a:r>
            <a:r>
              <a:rPr lang="en-GB" sz="3600" dirty="0">
                <a:solidFill>
                  <a:srgbClr val="FF0000"/>
                </a:solidFill>
                <a:latin typeface="OpenDyslexicAlta" panose="00000500000000000000" pitchFamily="50" charset="0"/>
              </a:rPr>
              <a:t>,</a:t>
            </a:r>
            <a:r>
              <a:rPr lang="en-GB" sz="3600" dirty="0">
                <a:latin typeface="OpenDyslexicAlta" panose="00000500000000000000" pitchFamily="50" charset="0"/>
              </a:rPr>
              <a:t> </a:t>
            </a:r>
            <a:r>
              <a:rPr lang="en-GB" sz="3600" dirty="0">
                <a:solidFill>
                  <a:srgbClr val="FF0000"/>
                </a:solidFill>
                <a:latin typeface="OpenDyslexicAlta" panose="00000500000000000000" pitchFamily="50" charset="0"/>
              </a:rPr>
              <a:t>“S</a:t>
            </a:r>
            <a:r>
              <a:rPr lang="en-GB" sz="3600" dirty="0">
                <a:latin typeface="OpenDyslexicAlta" panose="00000500000000000000" pitchFamily="50" charset="0"/>
              </a:rPr>
              <a:t>top right there</a:t>
            </a:r>
            <a:r>
              <a:rPr lang="en-GB" sz="3600" dirty="0">
                <a:solidFill>
                  <a:srgbClr val="FF0000"/>
                </a:solidFill>
                <a:latin typeface="OpenDyslexicAlta" panose="00000500000000000000" pitchFamily="50" charset="0"/>
              </a:rPr>
              <a:t>!”</a:t>
            </a:r>
            <a:endParaRPr sz="3600" dirty="0">
              <a:solidFill>
                <a:srgbClr val="FF0000"/>
              </a:solidFill>
              <a:latin typeface="OpenDyslexicAlta" panose="00000500000000000000" pitchFamily="50" charset="0"/>
            </a:endParaRPr>
          </a:p>
        </p:txBody>
      </p:sp>
      <p:sp>
        <p:nvSpPr>
          <p:cNvPr id="11" name="Google Shape;142;p2"/>
          <p:cNvSpPr txBox="1"/>
          <p:nvPr/>
        </p:nvSpPr>
        <p:spPr>
          <a:xfrm>
            <a:off x="271593" y="1357983"/>
            <a:ext cx="9797160" cy="58473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rgbClr val="0000FF"/>
                </a:solidFill>
                <a:latin typeface="OpenDyslexicAlta" panose="00000500000000000000" pitchFamily="50" charset="0"/>
              </a:rPr>
              <a:t>capital letter to start the sentence</a:t>
            </a:r>
            <a:endParaRPr sz="3200" dirty="0">
              <a:solidFill>
                <a:srgbClr val="0000FF"/>
              </a:solidFill>
              <a:latin typeface="OpenDyslexicAlta" panose="00000500000000000000" pitchFamily="50" charset="0"/>
            </a:endParaRPr>
          </a:p>
        </p:txBody>
      </p:sp>
      <p:sp>
        <p:nvSpPr>
          <p:cNvPr id="12" name="Down Arrow 11"/>
          <p:cNvSpPr/>
          <p:nvPr/>
        </p:nvSpPr>
        <p:spPr>
          <a:xfrm>
            <a:off x="452285" y="1858297"/>
            <a:ext cx="347839" cy="128407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Google Shape;142;p2"/>
          <p:cNvSpPr txBox="1"/>
          <p:nvPr/>
        </p:nvSpPr>
        <p:spPr>
          <a:xfrm>
            <a:off x="512635" y="3911130"/>
            <a:ext cx="4419600" cy="107717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rgbClr val="0000FF"/>
                </a:solidFill>
                <a:latin typeface="OpenDyslexicAlta" panose="00000500000000000000" pitchFamily="50" charset="0"/>
              </a:rPr>
              <a:t>comma before the speech punctuation</a:t>
            </a:r>
            <a:endParaRPr sz="3200" dirty="0">
              <a:solidFill>
                <a:srgbClr val="0000FF"/>
              </a:solidFill>
              <a:latin typeface="OpenDyslexicAlta" panose="00000500000000000000" pitchFamily="50" charset="0"/>
            </a:endParaRPr>
          </a:p>
        </p:txBody>
      </p:sp>
      <p:sp>
        <p:nvSpPr>
          <p:cNvPr id="14" name="Down Arrow 13"/>
          <p:cNvSpPr/>
          <p:nvPr/>
        </p:nvSpPr>
        <p:spPr>
          <a:xfrm rot="14213323">
            <a:off x="5326858" y="3353187"/>
            <a:ext cx="306387" cy="147536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Google Shape;142;p2"/>
          <p:cNvSpPr txBox="1"/>
          <p:nvPr/>
        </p:nvSpPr>
        <p:spPr>
          <a:xfrm>
            <a:off x="6222860" y="1882900"/>
            <a:ext cx="5438444" cy="107717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rgbClr val="0000FF"/>
                </a:solidFill>
                <a:latin typeface="OpenDyslexicAlta" panose="00000500000000000000" pitchFamily="50" charset="0"/>
              </a:rPr>
              <a:t>inverted commas around the spoken part</a:t>
            </a:r>
            <a:endParaRPr sz="3200" dirty="0">
              <a:solidFill>
                <a:srgbClr val="0000FF"/>
              </a:solidFill>
              <a:latin typeface="OpenDyslexicAlta" panose="00000500000000000000" pitchFamily="50" charset="0"/>
            </a:endParaRPr>
          </a:p>
        </p:txBody>
      </p:sp>
      <p:sp>
        <p:nvSpPr>
          <p:cNvPr id="16" name="Down Arrow 15"/>
          <p:cNvSpPr/>
          <p:nvPr/>
        </p:nvSpPr>
        <p:spPr>
          <a:xfrm>
            <a:off x="6513871" y="2862841"/>
            <a:ext cx="191729" cy="39167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Down Arrow 16"/>
          <p:cNvSpPr/>
          <p:nvPr/>
        </p:nvSpPr>
        <p:spPr>
          <a:xfrm>
            <a:off x="10805651" y="2865900"/>
            <a:ext cx="191729" cy="39167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Google Shape;142;p2"/>
          <p:cNvSpPr txBox="1"/>
          <p:nvPr/>
        </p:nvSpPr>
        <p:spPr>
          <a:xfrm>
            <a:off x="7334865" y="5021514"/>
            <a:ext cx="4585542" cy="15696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rgbClr val="0000FF"/>
                </a:solidFill>
                <a:latin typeface="OpenDyslexicAlta" panose="00000500000000000000" pitchFamily="50" charset="0"/>
              </a:rPr>
              <a:t>sentence-ending punctuation before the inverted comma</a:t>
            </a:r>
            <a:endParaRPr sz="3200" dirty="0">
              <a:solidFill>
                <a:srgbClr val="0000FF"/>
              </a:solidFill>
              <a:latin typeface="OpenDyslexicAlta" panose="00000500000000000000" pitchFamily="50" charset="0"/>
            </a:endParaRPr>
          </a:p>
        </p:txBody>
      </p:sp>
      <p:sp>
        <p:nvSpPr>
          <p:cNvPr id="19" name="Down Arrow 18"/>
          <p:cNvSpPr/>
          <p:nvPr/>
        </p:nvSpPr>
        <p:spPr>
          <a:xfrm rot="11854946">
            <a:off x="10329637" y="3629048"/>
            <a:ext cx="299240" cy="144461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Google Shape;142;p2"/>
          <p:cNvSpPr txBox="1"/>
          <p:nvPr/>
        </p:nvSpPr>
        <p:spPr>
          <a:xfrm>
            <a:off x="2975464" y="5560103"/>
            <a:ext cx="4231581" cy="107717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rgbClr val="0000FF"/>
                </a:solidFill>
                <a:latin typeface="OpenDyslexicAlta" panose="00000500000000000000" pitchFamily="50" charset="0"/>
              </a:rPr>
              <a:t>capital letter to start the speech</a:t>
            </a:r>
            <a:endParaRPr sz="3200" dirty="0">
              <a:solidFill>
                <a:srgbClr val="0000FF"/>
              </a:solidFill>
              <a:latin typeface="OpenDyslexicAlta" panose="00000500000000000000" pitchFamily="50" charset="0"/>
            </a:endParaRPr>
          </a:p>
        </p:txBody>
      </p:sp>
      <p:sp>
        <p:nvSpPr>
          <p:cNvPr id="21" name="Down Arrow 20"/>
          <p:cNvSpPr/>
          <p:nvPr/>
        </p:nvSpPr>
        <p:spPr>
          <a:xfrm rot="11854946">
            <a:off x="6336573" y="3670628"/>
            <a:ext cx="291596" cy="193244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46808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p:bldP spid="14" grpId="0" animBg="1"/>
      <p:bldP spid="15" grpId="0"/>
      <p:bldP spid="16" grpId="0" animBg="1"/>
      <p:bldP spid="17" grpId="0" animBg="1"/>
      <p:bldP spid="18" grpId="0"/>
      <p:bldP spid="19" grpId="0" animBg="1"/>
      <p:bldP spid="20" grpId="0"/>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5" name="TextBox 4">
            <a:extLst>
              <a:ext uri="{FF2B5EF4-FFF2-40B4-BE49-F238E27FC236}">
                <a16:creationId xmlns:a16="http://schemas.microsoft.com/office/drawing/2014/main" xmlns="" id="{4B4FFDED-2EF4-4A48-9F67-F29CC0FB5C67}"/>
              </a:ext>
            </a:extLst>
          </p:cNvPr>
          <p:cNvSpPr txBox="1"/>
          <p:nvPr/>
        </p:nvSpPr>
        <p:spPr>
          <a:xfrm>
            <a:off x="353962" y="404939"/>
            <a:ext cx="8947353" cy="523220"/>
          </a:xfrm>
          <a:prstGeom prst="rect">
            <a:avLst/>
          </a:prstGeom>
          <a:noFill/>
        </p:spPr>
        <p:txBody>
          <a:bodyPr wrap="square">
            <a:spAutoFit/>
          </a:bodyPr>
          <a:lstStyle/>
          <a:p>
            <a:r>
              <a:rPr lang="en-GB" sz="2800" dirty="0">
                <a:latin typeface="OpenDyslexicAlta" panose="00000500000000000000" pitchFamily="50" charset="0"/>
              </a:rPr>
              <a:t>Let’s build a sentence.</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71594" y="287574"/>
            <a:ext cx="4660642" cy="693338"/>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Google Shape;142;p2"/>
          <p:cNvSpPr txBox="1"/>
          <p:nvPr/>
        </p:nvSpPr>
        <p:spPr>
          <a:xfrm>
            <a:off x="353962" y="3142368"/>
            <a:ext cx="442451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solidFill>
                  <a:schemeClr val="tx1"/>
                </a:solidFill>
                <a:latin typeface="OpenDyslexicAlta" panose="00000500000000000000" pitchFamily="50" charset="0"/>
              </a:rPr>
              <a:t>Chen said quietly</a:t>
            </a:r>
            <a:endParaRPr sz="3600" dirty="0">
              <a:solidFill>
                <a:schemeClr val="tx1"/>
              </a:solidFill>
              <a:latin typeface="OpenDyslexicAlta" panose="00000500000000000000" pitchFamily="50" charset="0"/>
            </a:endParaRPr>
          </a:p>
        </p:txBody>
      </p:sp>
      <p:sp>
        <p:nvSpPr>
          <p:cNvPr id="11" name="Google Shape;142;p2"/>
          <p:cNvSpPr txBox="1"/>
          <p:nvPr/>
        </p:nvSpPr>
        <p:spPr>
          <a:xfrm>
            <a:off x="1313812" y="1680782"/>
            <a:ext cx="9797160" cy="107717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rgbClr val="0000FF"/>
                </a:solidFill>
                <a:latin typeface="OpenDyslexicAlta" panose="00000500000000000000" pitchFamily="50" charset="0"/>
              </a:rPr>
              <a:t>reporting clause to show who is speaking, beginning with a capital letter</a:t>
            </a:r>
            <a:endParaRPr sz="3200" dirty="0">
              <a:solidFill>
                <a:srgbClr val="0000FF"/>
              </a:solidFill>
              <a:latin typeface="OpenDyslexicAlta" panose="00000500000000000000" pitchFamily="50" charset="0"/>
            </a:endParaRPr>
          </a:p>
        </p:txBody>
      </p:sp>
      <p:sp>
        <p:nvSpPr>
          <p:cNvPr id="22" name="Google Shape;142;p2"/>
          <p:cNvSpPr txBox="1"/>
          <p:nvPr/>
        </p:nvSpPr>
        <p:spPr>
          <a:xfrm>
            <a:off x="4579374" y="3187438"/>
            <a:ext cx="398206"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solidFill>
                  <a:schemeClr val="tx1"/>
                </a:solidFill>
                <a:latin typeface="OpenDyslexicAlta" panose="00000500000000000000" pitchFamily="50" charset="0"/>
              </a:rPr>
              <a:t>,</a:t>
            </a:r>
            <a:endParaRPr sz="3600" dirty="0">
              <a:solidFill>
                <a:schemeClr val="tx1"/>
              </a:solidFill>
              <a:latin typeface="OpenDyslexicAlta" panose="00000500000000000000" pitchFamily="50" charset="0"/>
            </a:endParaRPr>
          </a:p>
        </p:txBody>
      </p:sp>
      <p:sp>
        <p:nvSpPr>
          <p:cNvPr id="23" name="Google Shape;142;p2"/>
          <p:cNvSpPr txBox="1"/>
          <p:nvPr/>
        </p:nvSpPr>
        <p:spPr>
          <a:xfrm>
            <a:off x="1554702" y="4086225"/>
            <a:ext cx="9797160" cy="58473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rgbClr val="0000FF"/>
                </a:solidFill>
                <a:latin typeface="OpenDyslexicAlta" panose="00000500000000000000" pitchFamily="50" charset="0"/>
              </a:rPr>
              <a:t>comma before the speech punctuation</a:t>
            </a:r>
            <a:endParaRPr sz="3200" dirty="0">
              <a:solidFill>
                <a:srgbClr val="0000FF"/>
              </a:solidFill>
              <a:latin typeface="OpenDyslexicAlta" panose="00000500000000000000" pitchFamily="50" charset="0"/>
            </a:endParaRPr>
          </a:p>
        </p:txBody>
      </p:sp>
      <p:sp>
        <p:nvSpPr>
          <p:cNvPr id="24" name="Google Shape;142;p2"/>
          <p:cNvSpPr txBox="1"/>
          <p:nvPr/>
        </p:nvSpPr>
        <p:spPr>
          <a:xfrm>
            <a:off x="4886629" y="2934941"/>
            <a:ext cx="398206"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solidFill>
                  <a:schemeClr val="tx1"/>
                </a:solidFill>
                <a:latin typeface="OpenDyslexicAlta" panose="00000500000000000000" pitchFamily="50" charset="0"/>
              </a:rPr>
              <a:t>“</a:t>
            </a:r>
            <a:endParaRPr sz="3600" dirty="0">
              <a:solidFill>
                <a:schemeClr val="tx1"/>
              </a:solidFill>
              <a:latin typeface="OpenDyslexicAlta" panose="00000500000000000000" pitchFamily="50" charset="0"/>
            </a:endParaRPr>
          </a:p>
        </p:txBody>
      </p:sp>
      <p:sp>
        <p:nvSpPr>
          <p:cNvPr id="25" name="Google Shape;142;p2"/>
          <p:cNvSpPr txBox="1"/>
          <p:nvPr/>
        </p:nvSpPr>
        <p:spPr>
          <a:xfrm>
            <a:off x="2739489" y="1964056"/>
            <a:ext cx="9797160" cy="58473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rgbClr val="0000FF"/>
                </a:solidFill>
                <a:latin typeface="OpenDyslexicAlta" panose="00000500000000000000" pitchFamily="50" charset="0"/>
              </a:rPr>
              <a:t>opening inverted comma</a:t>
            </a:r>
            <a:endParaRPr sz="3200" dirty="0">
              <a:solidFill>
                <a:srgbClr val="0000FF"/>
              </a:solidFill>
              <a:latin typeface="OpenDyslexicAlta" panose="00000500000000000000" pitchFamily="50" charset="0"/>
            </a:endParaRPr>
          </a:p>
        </p:txBody>
      </p:sp>
      <p:sp>
        <p:nvSpPr>
          <p:cNvPr id="26" name="Google Shape;142;p2"/>
          <p:cNvSpPr txBox="1"/>
          <p:nvPr/>
        </p:nvSpPr>
        <p:spPr>
          <a:xfrm>
            <a:off x="5176682" y="3142368"/>
            <a:ext cx="556997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solidFill>
                  <a:schemeClr val="tx1"/>
                </a:solidFill>
                <a:latin typeface="OpenDyslexicAlta" panose="00000500000000000000" pitchFamily="50" charset="0"/>
              </a:rPr>
              <a:t>The baby is sleeping. </a:t>
            </a:r>
            <a:endParaRPr sz="3600" dirty="0">
              <a:solidFill>
                <a:schemeClr val="tx1"/>
              </a:solidFill>
              <a:latin typeface="OpenDyslexicAlta" panose="00000500000000000000" pitchFamily="50" charset="0"/>
            </a:endParaRPr>
          </a:p>
        </p:txBody>
      </p:sp>
      <p:sp>
        <p:nvSpPr>
          <p:cNvPr id="27" name="Google Shape;142;p2"/>
          <p:cNvSpPr txBox="1"/>
          <p:nvPr/>
        </p:nvSpPr>
        <p:spPr>
          <a:xfrm>
            <a:off x="1313812" y="4055108"/>
            <a:ext cx="9797160" cy="15696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rgbClr val="0000FF"/>
                </a:solidFill>
                <a:latin typeface="OpenDyslexicAlta" panose="00000500000000000000" pitchFamily="50" charset="0"/>
              </a:rPr>
              <a:t>spoken part beginning with a capital letter and ending with a full stop (or exclamation mark or question mark)</a:t>
            </a:r>
            <a:endParaRPr sz="3200" dirty="0">
              <a:solidFill>
                <a:srgbClr val="0000FF"/>
              </a:solidFill>
              <a:latin typeface="OpenDyslexicAlta" panose="00000500000000000000" pitchFamily="50" charset="0"/>
            </a:endParaRPr>
          </a:p>
        </p:txBody>
      </p:sp>
      <p:sp>
        <p:nvSpPr>
          <p:cNvPr id="28" name="Google Shape;142;p2"/>
          <p:cNvSpPr txBox="1"/>
          <p:nvPr/>
        </p:nvSpPr>
        <p:spPr>
          <a:xfrm>
            <a:off x="10338613" y="2975683"/>
            <a:ext cx="408044"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solidFill>
                  <a:schemeClr val="tx1"/>
                </a:solidFill>
                <a:latin typeface="OpenDyslexicAlta" panose="00000500000000000000" pitchFamily="50" charset="0"/>
              </a:rPr>
              <a:t>”</a:t>
            </a:r>
            <a:endParaRPr sz="3600" dirty="0">
              <a:solidFill>
                <a:schemeClr val="tx1"/>
              </a:solidFill>
              <a:latin typeface="OpenDyslexicAlta" panose="00000500000000000000" pitchFamily="50" charset="0"/>
            </a:endParaRPr>
          </a:p>
        </p:txBody>
      </p:sp>
      <p:sp>
        <p:nvSpPr>
          <p:cNvPr id="29" name="Google Shape;142;p2"/>
          <p:cNvSpPr txBox="1"/>
          <p:nvPr/>
        </p:nvSpPr>
        <p:spPr>
          <a:xfrm>
            <a:off x="5681511" y="2204342"/>
            <a:ext cx="5670351" cy="58473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rgbClr val="0000FF"/>
                </a:solidFill>
                <a:latin typeface="OpenDyslexicAlta" panose="00000500000000000000" pitchFamily="50" charset="0"/>
              </a:rPr>
              <a:t>closing inverted comma</a:t>
            </a:r>
            <a:endParaRPr sz="3200" dirty="0">
              <a:solidFill>
                <a:srgbClr val="0000FF"/>
              </a:solidFill>
              <a:latin typeface="OpenDyslexicAlta" panose="00000500000000000000" pitchFamily="50" charset="0"/>
            </a:endParaRPr>
          </a:p>
        </p:txBody>
      </p:sp>
    </p:spTree>
    <p:extLst>
      <p:ext uri="{BB962C8B-B14F-4D97-AF65-F5344CB8AC3E}">
        <p14:creationId xmlns:p14="http://schemas.microsoft.com/office/powerpoint/2010/main" val="3526982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subTnLst>
                                    <p:set>
                                      <p:cBhvr override="childStyle">
                                        <p:cTn dur="1" fill="hold" display="0" masterRel="nextClick" afterEffect="1"/>
                                        <p:tgtEl>
                                          <p:spTgt spid="11"/>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20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subTnLst>
                                    <p:set>
                                      <p:cBhvr override="childStyle">
                                        <p:cTn dur="1" fill="hold" display="0" masterRel="nextClick" afterEffect="1"/>
                                        <p:tgtEl>
                                          <p:spTgt spid="23"/>
                                        </p:tgtEl>
                                        <p:attrNameLst>
                                          <p:attrName>style.visibility</p:attrName>
                                        </p:attrNameLst>
                                      </p:cBhvr>
                                      <p:to>
                                        <p:strVal val="hidden"/>
                                      </p:to>
                                    </p:set>
                                  </p:sub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20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subTnLst>
                                    <p:set>
                                      <p:cBhvr override="childStyle">
                                        <p:cTn dur="1" fill="hold" display="0" masterRel="nextClick" afterEffect="1"/>
                                        <p:tgtEl>
                                          <p:spTgt spid="25"/>
                                        </p:tgtEl>
                                        <p:attrNameLst>
                                          <p:attrName>style.visibility</p:attrName>
                                        </p:attrNameLst>
                                      </p:cBhvr>
                                      <p:to>
                                        <p:strVal val="hidden"/>
                                      </p:to>
                                    </p:set>
                                  </p:sub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2000"/>
                                        <p:tgtEl>
                                          <p:spTgt spid="2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subTnLst>
                                    <p:set>
                                      <p:cBhvr override="childStyle">
                                        <p:cTn dur="1" fill="hold" display="0" masterRel="nextClick" afterEffect="1"/>
                                        <p:tgtEl>
                                          <p:spTgt spid="27"/>
                                        </p:tgtEl>
                                        <p:attrNameLst>
                                          <p:attrName>style.visibility</p:attrName>
                                        </p:attrNameLst>
                                      </p:cBhvr>
                                      <p:to>
                                        <p:strVal val="hidden"/>
                                      </p:to>
                                    </p:set>
                                  </p:sub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left)">
                                      <p:cBhvr>
                                        <p:cTn id="47" dur="2000"/>
                                        <p:tgtEl>
                                          <p:spTgt spid="2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fade">
                                      <p:cBhvr>
                                        <p:cTn id="52" dur="500"/>
                                        <p:tgtEl>
                                          <p:spTgt spid="29"/>
                                        </p:tgtEl>
                                      </p:cBhvr>
                                    </p:animEffect>
                                  </p:childTnLst>
                                  <p:subTnLst>
                                    <p:set>
                                      <p:cBhvr override="childStyle">
                                        <p:cTn dur="1" fill="hold" display="0" masterRel="nextClick" afterEffect="1"/>
                                        <p:tgtEl>
                                          <p:spTgt spid="29"/>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22" grpId="0"/>
      <p:bldP spid="23" grpId="0"/>
      <p:bldP spid="24" grpId="0"/>
      <p:bldP spid="25" grpId="0"/>
      <p:bldP spid="26" grpId="0"/>
      <p:bldP spid="27" grpId="0"/>
      <p:bldP spid="28" grpId="0"/>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5" name="TextBox 4">
            <a:extLst>
              <a:ext uri="{FF2B5EF4-FFF2-40B4-BE49-F238E27FC236}">
                <a16:creationId xmlns:a16="http://schemas.microsoft.com/office/drawing/2014/main" xmlns="" id="{4B4FFDED-2EF4-4A48-9F67-F29CC0FB5C67}"/>
              </a:ext>
            </a:extLst>
          </p:cNvPr>
          <p:cNvSpPr txBox="1"/>
          <p:nvPr/>
        </p:nvSpPr>
        <p:spPr>
          <a:xfrm>
            <a:off x="353962" y="404939"/>
            <a:ext cx="8947353" cy="954107"/>
          </a:xfrm>
          <a:prstGeom prst="rect">
            <a:avLst/>
          </a:prstGeom>
          <a:noFill/>
        </p:spPr>
        <p:txBody>
          <a:bodyPr wrap="square">
            <a:spAutoFit/>
          </a:bodyPr>
          <a:lstStyle/>
          <a:p>
            <a:r>
              <a:rPr lang="en-GB" sz="2800" dirty="0">
                <a:latin typeface="OpenDyslexicAlta" panose="00000500000000000000" pitchFamily="50" charset="0"/>
              </a:rPr>
              <a:t>Sometimes, it’s interesting to put the reporting clause </a:t>
            </a:r>
            <a:r>
              <a:rPr lang="en-GB" sz="2800" i="1" dirty="0">
                <a:latin typeface="OpenDyslexicAlta" panose="00000500000000000000" pitchFamily="50" charset="0"/>
              </a:rPr>
              <a:t>within </a:t>
            </a:r>
            <a:r>
              <a:rPr lang="en-GB" sz="2800" dirty="0">
                <a:latin typeface="OpenDyslexicAlta" panose="00000500000000000000" pitchFamily="50" charset="0"/>
              </a:rPr>
              <a:t>the speech.</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71594" y="287574"/>
            <a:ext cx="7557314" cy="1071472"/>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Google Shape;142;p2"/>
          <p:cNvSpPr txBox="1"/>
          <p:nvPr/>
        </p:nvSpPr>
        <p:spPr>
          <a:xfrm>
            <a:off x="353962" y="2831945"/>
            <a:ext cx="11420222"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solidFill>
                  <a:schemeClr val="tx1"/>
                </a:solidFill>
                <a:latin typeface="OpenDyslexicAlta" panose="00000500000000000000" pitchFamily="50" charset="0"/>
              </a:rPr>
              <a:t>“If you set your mind to it,” </a:t>
            </a:r>
            <a:r>
              <a:rPr lang="en-GB" sz="3600" dirty="0">
                <a:solidFill>
                  <a:srgbClr val="FF0000"/>
                </a:solidFill>
                <a:latin typeface="OpenDyslexicAlta" panose="00000500000000000000" pitchFamily="50" charset="0"/>
              </a:rPr>
              <a:t>Chen said</a:t>
            </a:r>
            <a:r>
              <a:rPr lang="en-GB" sz="3600" dirty="0">
                <a:solidFill>
                  <a:schemeClr val="tx1"/>
                </a:solidFill>
                <a:latin typeface="OpenDyslexicAlta" panose="00000500000000000000" pitchFamily="50" charset="0"/>
              </a:rPr>
              <a:t>, “you can accomplish anything.”</a:t>
            </a:r>
            <a:endParaRPr sz="3600" dirty="0">
              <a:solidFill>
                <a:schemeClr val="tx1"/>
              </a:solidFill>
              <a:latin typeface="OpenDyslexicAlta" panose="00000500000000000000" pitchFamily="50" charset="0"/>
            </a:endParaRPr>
          </a:p>
        </p:txBody>
      </p:sp>
      <p:sp>
        <p:nvSpPr>
          <p:cNvPr id="14" name="TextBox 13">
            <a:extLst>
              <a:ext uri="{FF2B5EF4-FFF2-40B4-BE49-F238E27FC236}">
                <a16:creationId xmlns:a16="http://schemas.microsoft.com/office/drawing/2014/main" xmlns="" id="{4B4FFDED-2EF4-4A48-9F67-F29CC0FB5C67}"/>
              </a:ext>
            </a:extLst>
          </p:cNvPr>
          <p:cNvSpPr txBox="1"/>
          <p:nvPr/>
        </p:nvSpPr>
        <p:spPr>
          <a:xfrm>
            <a:off x="4431091" y="5622498"/>
            <a:ext cx="7569125" cy="954107"/>
          </a:xfrm>
          <a:prstGeom prst="rect">
            <a:avLst/>
          </a:prstGeom>
          <a:noFill/>
        </p:spPr>
        <p:txBody>
          <a:bodyPr wrap="square">
            <a:spAutoFit/>
          </a:bodyPr>
          <a:lstStyle/>
          <a:p>
            <a:r>
              <a:rPr lang="en-GB" sz="2800" dirty="0">
                <a:latin typeface="OpenDyslexicAlta" panose="00000500000000000000" pitchFamily="50" charset="0"/>
              </a:rPr>
              <a:t>Talk to your partner. Can you work out the punctuation rules?</a:t>
            </a:r>
            <a:endParaRPr lang="en-GB" sz="1800" dirty="0">
              <a:latin typeface="OpenDyslexicAlta" panose="00000500000000000000" pitchFamily="50" charset="0"/>
            </a:endParaRPr>
          </a:p>
        </p:txBody>
      </p:sp>
      <p:sp>
        <p:nvSpPr>
          <p:cNvPr id="15" name="Google Shape;291;p13">
            <a:extLst>
              <a:ext uri="{FF2B5EF4-FFF2-40B4-BE49-F238E27FC236}">
                <a16:creationId xmlns:a16="http://schemas.microsoft.com/office/drawing/2014/main" xmlns="" id="{AB104E0B-BC68-4CA6-97F9-1BF830D1CF62}"/>
              </a:ext>
            </a:extLst>
          </p:cNvPr>
          <p:cNvSpPr/>
          <p:nvPr/>
        </p:nvSpPr>
        <p:spPr>
          <a:xfrm>
            <a:off x="4348722" y="5505133"/>
            <a:ext cx="7538699" cy="1071472"/>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extLst>
      <p:ext uri="{BB962C8B-B14F-4D97-AF65-F5344CB8AC3E}">
        <p14:creationId xmlns:p14="http://schemas.microsoft.com/office/powerpoint/2010/main" val="24326053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0" name="Google Shape;142;p2"/>
          <p:cNvSpPr txBox="1"/>
          <p:nvPr/>
        </p:nvSpPr>
        <p:spPr>
          <a:xfrm>
            <a:off x="353962" y="2831945"/>
            <a:ext cx="11420222"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solidFill>
                  <a:schemeClr val="tx1"/>
                </a:solidFill>
                <a:latin typeface="OpenDyslexicAlta" panose="00000500000000000000" pitchFamily="50" charset="0"/>
              </a:rPr>
              <a:t>“If you set your mind to it,” Chen said, “you can accomplish anything.”</a:t>
            </a:r>
            <a:endParaRPr sz="3600" dirty="0">
              <a:solidFill>
                <a:schemeClr val="tx1"/>
              </a:solidFill>
              <a:latin typeface="OpenDyslexicAlta" panose="00000500000000000000" pitchFamily="50" charset="0"/>
            </a:endParaRPr>
          </a:p>
        </p:txBody>
      </p:sp>
      <p:sp>
        <p:nvSpPr>
          <p:cNvPr id="7" name="Google Shape;142;p2"/>
          <p:cNvSpPr txBox="1"/>
          <p:nvPr/>
        </p:nvSpPr>
        <p:spPr>
          <a:xfrm>
            <a:off x="2147354" y="1382304"/>
            <a:ext cx="9904287" cy="107717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rgbClr val="0000FF"/>
                </a:solidFill>
                <a:latin typeface="OpenDyslexicAlta" panose="00000500000000000000" pitchFamily="50" charset="0"/>
              </a:rPr>
              <a:t>The speech is split by the reporting clause so there are two pairs of inverted commas.</a:t>
            </a:r>
            <a:endParaRPr sz="3200" dirty="0">
              <a:solidFill>
                <a:srgbClr val="0000FF"/>
              </a:solidFill>
              <a:latin typeface="OpenDyslexicAlta" panose="00000500000000000000" pitchFamily="50" charset="0"/>
            </a:endParaRPr>
          </a:p>
        </p:txBody>
      </p:sp>
      <p:sp>
        <p:nvSpPr>
          <p:cNvPr id="8" name="Down Arrow 7"/>
          <p:cNvSpPr/>
          <p:nvPr/>
        </p:nvSpPr>
        <p:spPr>
          <a:xfrm>
            <a:off x="7099498" y="2359407"/>
            <a:ext cx="191729" cy="39167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Down Arrow 8"/>
          <p:cNvSpPr/>
          <p:nvPr/>
        </p:nvSpPr>
        <p:spPr>
          <a:xfrm>
            <a:off x="531494" y="2359407"/>
            <a:ext cx="191729" cy="39167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Down Arrow 10"/>
          <p:cNvSpPr/>
          <p:nvPr/>
        </p:nvSpPr>
        <p:spPr>
          <a:xfrm>
            <a:off x="10190308" y="2359407"/>
            <a:ext cx="191729" cy="391671"/>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Down Arrow 11"/>
          <p:cNvSpPr/>
          <p:nvPr/>
        </p:nvSpPr>
        <p:spPr>
          <a:xfrm rot="6775862">
            <a:off x="6935024" y="3466708"/>
            <a:ext cx="246753" cy="528196"/>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12272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10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grpId="0" nodeType="withEffect">
                                  <p:stCondLst>
                                    <p:cond delay="100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childTnLst>
                          </p:cTn>
                        </p:par>
                        <p:par>
                          <p:cTn id="15" fill="hold">
                            <p:stCondLst>
                              <p:cond delay="2000"/>
                            </p:stCondLst>
                            <p:childTnLst>
                              <p:par>
                                <p:cTn id="16" presetID="10" presetClass="entr" presetSubtype="0" fill="hold" grpId="0" nodeType="afterEffect">
                                  <p:stCondLst>
                                    <p:cond delay="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9" grpId="0" animBg="1"/>
      <p:bldP spid="11" grpId="0"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0" name="Google Shape;142;p2"/>
          <p:cNvSpPr txBox="1"/>
          <p:nvPr/>
        </p:nvSpPr>
        <p:spPr>
          <a:xfrm>
            <a:off x="353962" y="2831945"/>
            <a:ext cx="11420222"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solidFill>
                  <a:schemeClr val="tx1"/>
                </a:solidFill>
                <a:latin typeface="OpenDyslexicAlta" panose="00000500000000000000" pitchFamily="50" charset="0"/>
              </a:rPr>
              <a:t>“If you set your mind to it,” Chen said, “you can accomplish anything.”</a:t>
            </a:r>
            <a:endParaRPr sz="3600" dirty="0">
              <a:solidFill>
                <a:schemeClr val="tx1"/>
              </a:solidFill>
              <a:latin typeface="OpenDyslexicAlta" panose="00000500000000000000" pitchFamily="50" charset="0"/>
            </a:endParaRPr>
          </a:p>
        </p:txBody>
      </p:sp>
      <p:sp>
        <p:nvSpPr>
          <p:cNvPr id="13" name="Google Shape;142;p2"/>
          <p:cNvSpPr txBox="1"/>
          <p:nvPr/>
        </p:nvSpPr>
        <p:spPr>
          <a:xfrm>
            <a:off x="2316712" y="4613604"/>
            <a:ext cx="10843820" cy="20620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rgbClr val="0000FF"/>
                </a:solidFill>
                <a:latin typeface="OpenDyslexicAlta" panose="00000500000000000000" pitchFamily="50" charset="0"/>
              </a:rPr>
              <a:t>A comma goes before the closing inverted comma of the first part of the speech </a:t>
            </a:r>
            <a:r>
              <a:rPr lang="en-GB" sz="3200" i="1" dirty="0">
                <a:solidFill>
                  <a:srgbClr val="0000FF"/>
                </a:solidFill>
                <a:latin typeface="OpenDyslexicAlta" panose="00000500000000000000" pitchFamily="50" charset="0"/>
              </a:rPr>
              <a:t>and</a:t>
            </a:r>
            <a:r>
              <a:rPr lang="en-GB" sz="3200" dirty="0">
                <a:solidFill>
                  <a:srgbClr val="0000FF"/>
                </a:solidFill>
                <a:latin typeface="OpenDyslexicAlta" panose="00000500000000000000" pitchFamily="50" charset="0"/>
              </a:rPr>
              <a:t> before the opening inverted comma of the second part of the speech.</a:t>
            </a:r>
            <a:endParaRPr sz="3200" dirty="0">
              <a:solidFill>
                <a:srgbClr val="0000FF"/>
              </a:solidFill>
              <a:latin typeface="OpenDyslexicAlta" panose="00000500000000000000" pitchFamily="50" charset="0"/>
            </a:endParaRPr>
          </a:p>
        </p:txBody>
      </p:sp>
      <p:sp>
        <p:nvSpPr>
          <p:cNvPr id="2" name="Up Arrow 1"/>
          <p:cNvSpPr/>
          <p:nvPr/>
        </p:nvSpPr>
        <p:spPr>
          <a:xfrm>
            <a:off x="6863137" y="3465513"/>
            <a:ext cx="267128" cy="118868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Up Arrow 13"/>
          <p:cNvSpPr/>
          <p:nvPr/>
        </p:nvSpPr>
        <p:spPr>
          <a:xfrm>
            <a:off x="9775529" y="3465513"/>
            <a:ext cx="267128" cy="118868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Google Shape;142;p2"/>
          <p:cNvSpPr txBox="1"/>
          <p:nvPr/>
        </p:nvSpPr>
        <p:spPr>
          <a:xfrm>
            <a:off x="249894" y="307019"/>
            <a:ext cx="10075634" cy="15696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rgbClr val="0000FF"/>
                </a:solidFill>
                <a:latin typeface="OpenDyslexicAlta" panose="00000500000000000000" pitchFamily="50" charset="0"/>
              </a:rPr>
              <a:t>In this example, we don’t need a capital letter on the second part of the speech because it isn’t the start of Chen’s sentence.</a:t>
            </a:r>
            <a:endParaRPr sz="3200" dirty="0">
              <a:solidFill>
                <a:srgbClr val="0000FF"/>
              </a:solidFill>
              <a:latin typeface="OpenDyslexicAlta" panose="00000500000000000000" pitchFamily="50" charset="0"/>
            </a:endParaRPr>
          </a:p>
        </p:txBody>
      </p:sp>
      <p:sp>
        <p:nvSpPr>
          <p:cNvPr id="16" name="Down Arrow 15"/>
          <p:cNvSpPr/>
          <p:nvPr/>
        </p:nvSpPr>
        <p:spPr>
          <a:xfrm rot="19326470">
            <a:off x="9965654" y="1751016"/>
            <a:ext cx="322612" cy="120655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31449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subTnLst>
                                    <p:set>
                                      <p:cBhvr override="childStyle">
                                        <p:cTn dur="1" fill="hold" display="0" masterRel="nextClick" afterEffect="1"/>
                                        <p:tgtEl>
                                          <p:spTgt spid="13"/>
                                        </p:tgtEl>
                                        <p:attrNameLst>
                                          <p:attrName>style.visibility</p:attrName>
                                        </p:attrNameLst>
                                      </p:cBhvr>
                                      <p:to>
                                        <p:strVal val="hidden"/>
                                      </p:to>
                                    </p:set>
                                  </p:sub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subTnLst>
                                    <p:set>
                                      <p:cBhvr override="childStyle">
                                        <p:cTn dur="1" fill="hold" display="0" masterRel="nextClick" afterEffect="1"/>
                                        <p:tgtEl>
                                          <p:spTgt spid="2"/>
                                        </p:tgtEl>
                                        <p:attrNameLst>
                                          <p:attrName>style.visibility</p:attrName>
                                        </p:attrNameLst>
                                      </p:cBhvr>
                                      <p:to>
                                        <p:strVal val="hidden"/>
                                      </p:to>
                                    </p:set>
                                  </p:subTnLst>
                                </p:cTn>
                              </p:par>
                              <p:par>
                                <p:cTn id="11" presetID="10"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subTnLst>
                                    <p:set>
                                      <p:cBhvr override="childStyle">
                                        <p:cTn dur="1" fill="hold" display="0" masterRel="nextClick" afterEffect="1"/>
                                        <p:tgtEl>
                                          <p:spTgt spid="14"/>
                                        </p:tgtEl>
                                        <p:attrNameLst>
                                          <p:attrName>style.visibility</p:attrName>
                                        </p:attrNameLst>
                                      </p:cBhvr>
                                      <p:to>
                                        <p:strVal val="hidden"/>
                                      </p:to>
                                    </p:set>
                                  </p:sub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 grpId="0" animBg="1"/>
      <p:bldP spid="14" grpId="0" animBg="1"/>
      <p:bldP spid="15" grpId="0"/>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2" name="Google Shape;142;p2"/>
          <p:cNvSpPr txBox="1"/>
          <p:nvPr/>
        </p:nvSpPr>
        <p:spPr>
          <a:xfrm>
            <a:off x="363794" y="1771978"/>
            <a:ext cx="11566445"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Ruth turned to Ahmed and said, “will you help me?”</a:t>
            </a:r>
            <a:endParaRPr sz="4400" dirty="0">
              <a:latin typeface="OpenDyslexicAlta" panose="00000500000000000000" pitchFamily="50" charset="0"/>
            </a:endParaRPr>
          </a:p>
        </p:txBody>
      </p:sp>
      <p:sp>
        <p:nvSpPr>
          <p:cNvPr id="5" name="TextBox 4">
            <a:extLst>
              <a:ext uri="{FF2B5EF4-FFF2-40B4-BE49-F238E27FC236}">
                <a16:creationId xmlns:a16="http://schemas.microsoft.com/office/drawing/2014/main" xmlns="" id="{4B4FFDED-2EF4-4A48-9F67-F29CC0FB5C67}"/>
              </a:ext>
            </a:extLst>
          </p:cNvPr>
          <p:cNvSpPr txBox="1"/>
          <p:nvPr/>
        </p:nvSpPr>
        <p:spPr>
          <a:xfrm>
            <a:off x="363794" y="546031"/>
            <a:ext cx="8947353" cy="523220"/>
          </a:xfrm>
          <a:prstGeom prst="rect">
            <a:avLst/>
          </a:prstGeom>
          <a:noFill/>
        </p:spPr>
        <p:txBody>
          <a:bodyPr wrap="square">
            <a:spAutoFit/>
          </a:bodyPr>
          <a:lstStyle/>
          <a:p>
            <a:r>
              <a:rPr lang="en-GB" sz="2800" dirty="0">
                <a:latin typeface="OpenDyslexicAlta" panose="00000500000000000000" pitchFamily="50" charset="0"/>
              </a:rPr>
              <a:t>Has this sentence been punctuated correctly?</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81425" y="428666"/>
            <a:ext cx="9029721" cy="793960"/>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42;p2"/>
          <p:cNvSpPr txBox="1"/>
          <p:nvPr/>
        </p:nvSpPr>
        <p:spPr>
          <a:xfrm>
            <a:off x="1070164" y="5066726"/>
            <a:ext cx="7452241" cy="107717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a:latin typeface="OpenDyslexicAlta" panose="00000500000000000000" pitchFamily="50" charset="0"/>
              </a:rPr>
              <a:t>This isn’t correct. The speech must start with a capital letter.</a:t>
            </a:r>
            <a:endParaRPr sz="3200" dirty="0">
              <a:latin typeface="OpenDyslexicAlta" panose="00000500000000000000" pitchFamily="50" charset="0"/>
            </a:endParaRPr>
          </a:p>
        </p:txBody>
      </p:sp>
      <p:sp>
        <p:nvSpPr>
          <p:cNvPr id="9" name="Oval Callout 8"/>
          <p:cNvSpPr/>
          <p:nvPr/>
        </p:nvSpPr>
        <p:spPr>
          <a:xfrm>
            <a:off x="281425" y="4731397"/>
            <a:ext cx="8595448" cy="1767726"/>
          </a:xfrm>
          <a:prstGeom prst="wedgeEllipseCallout">
            <a:avLst>
              <a:gd name="adj1" fmla="val 63629"/>
              <a:gd name="adj2" fmla="val -41308"/>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Google Shape;142;p2"/>
          <p:cNvSpPr txBox="1"/>
          <p:nvPr/>
        </p:nvSpPr>
        <p:spPr>
          <a:xfrm>
            <a:off x="363794" y="1767838"/>
            <a:ext cx="11566445"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Ruth turned to Ahmed and said, “</a:t>
            </a:r>
            <a:r>
              <a:rPr lang="en-GB" sz="4400" dirty="0">
                <a:solidFill>
                  <a:srgbClr val="FF0000"/>
                </a:solidFill>
                <a:latin typeface="OpenDyslexicAlta" panose="00000500000000000000" pitchFamily="50" charset="0"/>
              </a:rPr>
              <a:t>W</a:t>
            </a:r>
            <a:r>
              <a:rPr lang="en-GB" sz="4400" dirty="0">
                <a:latin typeface="OpenDyslexicAlta" panose="00000500000000000000" pitchFamily="50" charset="0"/>
              </a:rPr>
              <a:t>ill you help me?</a:t>
            </a:r>
            <a:endParaRPr sz="4400" dirty="0">
              <a:latin typeface="OpenDyslexicAlta" panose="00000500000000000000" pitchFamily="50"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01293" y="4125814"/>
            <a:ext cx="1270787" cy="2490742"/>
          </a:xfrm>
          <a:prstGeom prst="rect">
            <a:avLst/>
          </a:prstGeom>
        </p:spPr>
      </p:pic>
    </p:spTree>
    <p:extLst>
      <p:ext uri="{BB962C8B-B14F-4D97-AF65-F5344CB8AC3E}">
        <p14:creationId xmlns:p14="http://schemas.microsoft.com/office/powerpoint/2010/main" val="2155414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subTnLst>
                                    <p:set>
                                      <p:cBhvr override="childStyle">
                                        <p:cTn dur="1" fill="hold" display="0" masterRel="nextClick" afterEffect="1"/>
                                        <p:tgtEl>
                                          <p:spTgt spid="8"/>
                                        </p:tgtEl>
                                        <p:attrNameLst>
                                          <p:attrName>style.visibility</p:attrName>
                                        </p:attrNameLst>
                                      </p:cBhvr>
                                      <p:to>
                                        <p:strVal val="hidden"/>
                                      </p:to>
                                    </p:set>
                                  </p:sub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142"/>
                                        </p:tgtEl>
                                      </p:cBhvr>
                                    </p:animEffect>
                                    <p:set>
                                      <p:cBhvr>
                                        <p:cTn id="15" dur="1" fill="hold">
                                          <p:stCondLst>
                                            <p:cond delay="499"/>
                                          </p:stCondLst>
                                        </p:cTn>
                                        <p:tgtEl>
                                          <p:spTgt spid="142"/>
                                        </p:tgtEl>
                                        <p:attrNameLst>
                                          <p:attrName>style.visibility</p:attrName>
                                        </p:attrNameLst>
                                      </p:cBhvr>
                                      <p:to>
                                        <p:strVal val="hidden"/>
                                      </p:to>
                                    </p:se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p:bldP spid="8" grpId="0"/>
      <p:bldP spid="9" grpId="0" animBg="1"/>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2" name="Google Shape;142;p2"/>
          <p:cNvSpPr txBox="1"/>
          <p:nvPr/>
        </p:nvSpPr>
        <p:spPr>
          <a:xfrm>
            <a:off x="363794" y="1771978"/>
            <a:ext cx="11566445"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Ahmed replied kindly “Of course I’ll help you.”</a:t>
            </a:r>
            <a:endParaRPr sz="4400" dirty="0">
              <a:latin typeface="OpenDyslexicAlta" panose="00000500000000000000" pitchFamily="50" charset="0"/>
            </a:endParaRPr>
          </a:p>
        </p:txBody>
      </p:sp>
      <p:sp>
        <p:nvSpPr>
          <p:cNvPr id="5" name="TextBox 4">
            <a:extLst>
              <a:ext uri="{FF2B5EF4-FFF2-40B4-BE49-F238E27FC236}">
                <a16:creationId xmlns:a16="http://schemas.microsoft.com/office/drawing/2014/main" xmlns="" id="{4B4FFDED-2EF4-4A48-9F67-F29CC0FB5C67}"/>
              </a:ext>
            </a:extLst>
          </p:cNvPr>
          <p:cNvSpPr txBox="1"/>
          <p:nvPr/>
        </p:nvSpPr>
        <p:spPr>
          <a:xfrm>
            <a:off x="363794" y="546031"/>
            <a:ext cx="8947353" cy="523220"/>
          </a:xfrm>
          <a:prstGeom prst="rect">
            <a:avLst/>
          </a:prstGeom>
          <a:noFill/>
        </p:spPr>
        <p:txBody>
          <a:bodyPr wrap="square">
            <a:spAutoFit/>
          </a:bodyPr>
          <a:lstStyle/>
          <a:p>
            <a:r>
              <a:rPr lang="en-GB" sz="2800" dirty="0">
                <a:latin typeface="OpenDyslexicAlta" panose="00000500000000000000" pitchFamily="50" charset="0"/>
              </a:rPr>
              <a:t>Has this sentence been punctuated correctly?</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81425" y="428666"/>
            <a:ext cx="9029721" cy="793960"/>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42;p2"/>
          <p:cNvSpPr txBox="1"/>
          <p:nvPr/>
        </p:nvSpPr>
        <p:spPr>
          <a:xfrm>
            <a:off x="853028" y="4742349"/>
            <a:ext cx="7452241" cy="15696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a:latin typeface="OpenDyslexicAlta" panose="00000500000000000000" pitchFamily="50" charset="0"/>
              </a:rPr>
              <a:t>This isn’t correct. There needs to be a comma before the speech punctuation.</a:t>
            </a:r>
            <a:endParaRPr sz="3200" dirty="0">
              <a:latin typeface="OpenDyslexicAlta" panose="00000500000000000000" pitchFamily="50" charset="0"/>
            </a:endParaRPr>
          </a:p>
        </p:txBody>
      </p:sp>
      <p:sp>
        <p:nvSpPr>
          <p:cNvPr id="9" name="Oval Callout 8"/>
          <p:cNvSpPr/>
          <p:nvPr/>
        </p:nvSpPr>
        <p:spPr>
          <a:xfrm>
            <a:off x="281425" y="4356243"/>
            <a:ext cx="8595448" cy="2142880"/>
          </a:xfrm>
          <a:prstGeom prst="wedgeEllipseCallout">
            <a:avLst>
              <a:gd name="adj1" fmla="val 64107"/>
              <a:gd name="adj2" fmla="val -2500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Google Shape;142;p2"/>
          <p:cNvSpPr txBox="1"/>
          <p:nvPr/>
        </p:nvSpPr>
        <p:spPr>
          <a:xfrm>
            <a:off x="363794" y="1785374"/>
            <a:ext cx="11566445"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Ahmed replied kindly</a:t>
            </a:r>
            <a:r>
              <a:rPr lang="en-GB" sz="4400" dirty="0">
                <a:solidFill>
                  <a:srgbClr val="FF0000"/>
                </a:solidFill>
                <a:latin typeface="OpenDyslexicAlta" panose="00000500000000000000" pitchFamily="50" charset="0"/>
              </a:rPr>
              <a:t>,</a:t>
            </a:r>
            <a:r>
              <a:rPr lang="en-GB" sz="4400" dirty="0">
                <a:latin typeface="OpenDyslexicAlta" panose="00000500000000000000" pitchFamily="50" charset="0"/>
              </a:rPr>
              <a:t> “Of course I’ll help you.”</a:t>
            </a:r>
            <a:endParaRPr sz="4400" dirty="0">
              <a:latin typeface="OpenDyslexicAlta" panose="00000500000000000000" pitchFamily="50"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93952" y="3921214"/>
            <a:ext cx="1440940" cy="2643636"/>
          </a:xfrm>
          <a:prstGeom prst="rect">
            <a:avLst/>
          </a:prstGeom>
        </p:spPr>
      </p:pic>
    </p:spTree>
    <p:extLst>
      <p:ext uri="{BB962C8B-B14F-4D97-AF65-F5344CB8AC3E}">
        <p14:creationId xmlns:p14="http://schemas.microsoft.com/office/powerpoint/2010/main" val="3657331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subTnLst>
                                    <p:set>
                                      <p:cBhvr override="childStyle">
                                        <p:cTn dur="1" fill="hold" display="0" masterRel="nextClick" afterEffect="1"/>
                                        <p:tgtEl>
                                          <p:spTgt spid="8"/>
                                        </p:tgtEl>
                                        <p:attrNameLst>
                                          <p:attrName>style.visibility</p:attrName>
                                        </p:attrNameLst>
                                      </p:cBhvr>
                                      <p:to>
                                        <p:strVal val="hidden"/>
                                      </p:to>
                                    </p:set>
                                  </p:sub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142"/>
                                        </p:tgtEl>
                                      </p:cBhvr>
                                    </p:animEffect>
                                    <p:set>
                                      <p:cBhvr>
                                        <p:cTn id="15" dur="1" fill="hold">
                                          <p:stCondLst>
                                            <p:cond delay="499"/>
                                          </p:stCondLst>
                                        </p:cTn>
                                        <p:tgtEl>
                                          <p:spTgt spid="142"/>
                                        </p:tgtEl>
                                        <p:attrNameLst>
                                          <p:attrName>style.visibility</p:attrName>
                                        </p:attrNameLst>
                                      </p:cBhvr>
                                      <p:to>
                                        <p:strVal val="hidden"/>
                                      </p:to>
                                    </p:se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p:bldP spid="8" grpId="0"/>
      <p:bldP spid="9" grpId="0" animBg="1"/>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2" name="Google Shape;142;p2"/>
          <p:cNvSpPr txBox="1"/>
          <p:nvPr/>
        </p:nvSpPr>
        <p:spPr>
          <a:xfrm>
            <a:off x="363794" y="1771978"/>
            <a:ext cx="11566445" cy="21236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“No talking during the test,” said the teacher, “or you’ll have to stay in at break.”</a:t>
            </a:r>
            <a:endParaRPr sz="4400" dirty="0">
              <a:latin typeface="OpenDyslexicAlta" panose="00000500000000000000" pitchFamily="50" charset="0"/>
            </a:endParaRPr>
          </a:p>
        </p:txBody>
      </p:sp>
      <p:sp>
        <p:nvSpPr>
          <p:cNvPr id="5" name="TextBox 4">
            <a:extLst>
              <a:ext uri="{FF2B5EF4-FFF2-40B4-BE49-F238E27FC236}">
                <a16:creationId xmlns:a16="http://schemas.microsoft.com/office/drawing/2014/main" xmlns="" id="{4B4FFDED-2EF4-4A48-9F67-F29CC0FB5C67}"/>
              </a:ext>
            </a:extLst>
          </p:cNvPr>
          <p:cNvSpPr txBox="1"/>
          <p:nvPr/>
        </p:nvSpPr>
        <p:spPr>
          <a:xfrm>
            <a:off x="363794" y="546031"/>
            <a:ext cx="8947353" cy="523220"/>
          </a:xfrm>
          <a:prstGeom prst="rect">
            <a:avLst/>
          </a:prstGeom>
          <a:noFill/>
        </p:spPr>
        <p:txBody>
          <a:bodyPr wrap="square">
            <a:spAutoFit/>
          </a:bodyPr>
          <a:lstStyle/>
          <a:p>
            <a:r>
              <a:rPr lang="en-GB" sz="2800" dirty="0">
                <a:latin typeface="OpenDyslexicAlta" panose="00000500000000000000" pitchFamily="50" charset="0"/>
              </a:rPr>
              <a:t>Has this sentence been punctuated correctly?</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81425" y="428666"/>
            <a:ext cx="9029721" cy="793960"/>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42;p2"/>
          <p:cNvSpPr txBox="1"/>
          <p:nvPr/>
        </p:nvSpPr>
        <p:spPr>
          <a:xfrm>
            <a:off x="1690368" y="5135315"/>
            <a:ext cx="6716213" cy="58473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latin typeface="OpenDyslexicAlta" panose="00000500000000000000" pitchFamily="50" charset="0"/>
              </a:rPr>
              <a:t>This sentence is correct!</a:t>
            </a:r>
            <a:endParaRPr sz="3200" dirty="0">
              <a:latin typeface="OpenDyslexicAlta" panose="00000500000000000000" pitchFamily="50" charset="0"/>
            </a:endParaRPr>
          </a:p>
        </p:txBody>
      </p:sp>
      <p:sp>
        <p:nvSpPr>
          <p:cNvPr id="9" name="Oval Callout 8"/>
          <p:cNvSpPr/>
          <p:nvPr/>
        </p:nvSpPr>
        <p:spPr>
          <a:xfrm>
            <a:off x="1012723" y="4886632"/>
            <a:ext cx="6921909" cy="1052052"/>
          </a:xfrm>
          <a:prstGeom prst="wedgeEllipseCallout">
            <a:avLst>
              <a:gd name="adj1" fmla="val 82969"/>
              <a:gd name="adj2" fmla="val -31549"/>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26713" y="4097347"/>
            <a:ext cx="1275063" cy="2630622"/>
          </a:xfrm>
          <a:prstGeom prst="rect">
            <a:avLst/>
          </a:prstGeom>
        </p:spPr>
      </p:pic>
    </p:spTree>
    <p:extLst>
      <p:ext uri="{BB962C8B-B14F-4D97-AF65-F5344CB8AC3E}">
        <p14:creationId xmlns:p14="http://schemas.microsoft.com/office/powerpoint/2010/main" val="3197117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subTnLst>
                                    <p:set>
                                      <p:cBhvr override="childStyle">
                                        <p:cTn dur="1" fill="hold" display="0" masterRel="nextClick" afterEffect="1"/>
                                        <p:tgtEl>
                                          <p:spTgt spid="8"/>
                                        </p:tgtEl>
                                        <p:attrNameLst>
                                          <p:attrName>style.visibility</p:attrName>
                                        </p:attrNameLst>
                                      </p:cBhvr>
                                      <p:to>
                                        <p:strVal val="hidden"/>
                                      </p:to>
                                    </p:set>
                                  </p:sub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2" name="Google Shape;142;p2"/>
          <p:cNvSpPr txBox="1"/>
          <p:nvPr/>
        </p:nvSpPr>
        <p:spPr>
          <a:xfrm>
            <a:off x="363794" y="3177289"/>
            <a:ext cx="1156644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latin typeface="OpenDyslexicAlta" panose="00000500000000000000" pitchFamily="50" charset="0"/>
              </a:rPr>
              <a:t>“Walk the plank!” cried the pirate.</a:t>
            </a:r>
          </a:p>
        </p:txBody>
      </p:sp>
      <p:sp>
        <p:nvSpPr>
          <p:cNvPr id="5" name="TextBox 4">
            <a:extLst>
              <a:ext uri="{FF2B5EF4-FFF2-40B4-BE49-F238E27FC236}">
                <a16:creationId xmlns:a16="http://schemas.microsoft.com/office/drawing/2014/main" xmlns="" id="{4B4FFDED-2EF4-4A48-9F67-F29CC0FB5C67}"/>
              </a:ext>
            </a:extLst>
          </p:cNvPr>
          <p:cNvSpPr txBox="1"/>
          <p:nvPr/>
        </p:nvSpPr>
        <p:spPr>
          <a:xfrm>
            <a:off x="363794" y="322353"/>
            <a:ext cx="7374193" cy="954107"/>
          </a:xfrm>
          <a:prstGeom prst="rect">
            <a:avLst/>
          </a:prstGeom>
          <a:noFill/>
        </p:spPr>
        <p:txBody>
          <a:bodyPr wrap="square">
            <a:spAutoFit/>
          </a:bodyPr>
          <a:lstStyle/>
          <a:p>
            <a:r>
              <a:rPr lang="en-GB" sz="2800" dirty="0">
                <a:latin typeface="OpenDyslexicAlta" panose="00000500000000000000" pitchFamily="50" charset="0"/>
              </a:rPr>
              <a:t>Which of these sentences has been punctuated correctly?</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81425" y="274191"/>
            <a:ext cx="7328743" cy="948435"/>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 name="Google Shape;142;p2"/>
          <p:cNvSpPr txBox="1"/>
          <p:nvPr/>
        </p:nvSpPr>
        <p:spPr>
          <a:xfrm>
            <a:off x="363794" y="2036800"/>
            <a:ext cx="1156644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latin typeface="OpenDyslexicAlta" panose="00000500000000000000" pitchFamily="50" charset="0"/>
              </a:rPr>
              <a:t>“Walk the plank!” Cried the pirate.</a:t>
            </a:r>
          </a:p>
        </p:txBody>
      </p:sp>
      <p:sp>
        <p:nvSpPr>
          <p:cNvPr id="12" name="Google Shape;142;p2"/>
          <p:cNvSpPr txBox="1"/>
          <p:nvPr/>
        </p:nvSpPr>
        <p:spPr>
          <a:xfrm>
            <a:off x="442452" y="4317778"/>
            <a:ext cx="1156644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latin typeface="OpenDyslexicAlta" panose="00000500000000000000" pitchFamily="50" charset="0"/>
              </a:rPr>
              <a:t>The pirate cried, “Walk the plank”!</a:t>
            </a:r>
          </a:p>
        </p:txBody>
      </p:sp>
      <p:sp>
        <p:nvSpPr>
          <p:cNvPr id="13" name="Google Shape;142;p2"/>
          <p:cNvSpPr txBox="1"/>
          <p:nvPr/>
        </p:nvSpPr>
        <p:spPr>
          <a:xfrm>
            <a:off x="442452" y="5458267"/>
            <a:ext cx="1156644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latin typeface="OpenDyslexicAlta" panose="00000500000000000000" pitchFamily="50" charset="0"/>
              </a:rPr>
              <a:t>The pirate cried “Walk the plank!”</a:t>
            </a:r>
          </a:p>
        </p:txBody>
      </p:sp>
    </p:spTree>
    <p:extLst>
      <p:ext uri="{BB962C8B-B14F-4D97-AF65-F5344CB8AC3E}">
        <p14:creationId xmlns:p14="http://schemas.microsoft.com/office/powerpoint/2010/main" val="2141378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2"/>
                                        </p:tgtEl>
                                      </p:cBhvr>
                                    </p:animEffect>
                                    <p:set>
                                      <p:cBhvr>
                                        <p:cTn id="7" dur="1" fill="hold">
                                          <p:stCondLst>
                                            <p:cond delay="499"/>
                                          </p:stCondLst>
                                        </p:cTn>
                                        <p:tgtEl>
                                          <p:spTgt spid="12"/>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13"/>
                                        </p:tgtEl>
                                      </p:cBhvr>
                                    </p:animEffect>
                                    <p:set>
                                      <p:cBhvr>
                                        <p:cTn id="10" dur="1" fill="hold">
                                          <p:stCondLst>
                                            <p:cond delay="499"/>
                                          </p:stCondLst>
                                        </p:cTn>
                                        <p:tgtEl>
                                          <p:spTgt spid="13"/>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11"/>
                                        </p:tgtEl>
                                      </p:cBhvr>
                                    </p:animEffect>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5" name="TextBox 4">
            <a:extLst>
              <a:ext uri="{FF2B5EF4-FFF2-40B4-BE49-F238E27FC236}">
                <a16:creationId xmlns:a16="http://schemas.microsoft.com/office/drawing/2014/main" xmlns="" id="{4B4FFDED-2EF4-4A48-9F67-F29CC0FB5C67}"/>
              </a:ext>
            </a:extLst>
          </p:cNvPr>
          <p:cNvSpPr txBox="1"/>
          <p:nvPr/>
        </p:nvSpPr>
        <p:spPr>
          <a:xfrm>
            <a:off x="363794" y="322353"/>
            <a:ext cx="7374193" cy="523220"/>
          </a:xfrm>
          <a:prstGeom prst="rect">
            <a:avLst/>
          </a:prstGeom>
          <a:noFill/>
        </p:spPr>
        <p:txBody>
          <a:bodyPr wrap="square">
            <a:spAutoFit/>
          </a:bodyPr>
          <a:lstStyle/>
          <a:p>
            <a:r>
              <a:rPr lang="en-GB" sz="2800" dirty="0">
                <a:latin typeface="OpenDyslexicAlta" panose="00000500000000000000" pitchFamily="50" charset="0"/>
              </a:rPr>
              <a:t>What’s wrong with this sentence?</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81425" y="274192"/>
            <a:ext cx="7328743" cy="571382"/>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 name="Google Shape;142;p2"/>
          <p:cNvSpPr txBox="1"/>
          <p:nvPr/>
        </p:nvSpPr>
        <p:spPr>
          <a:xfrm>
            <a:off x="1612490" y="2312104"/>
            <a:ext cx="8967020"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latin typeface="OpenDyslexicAlta" panose="00000500000000000000" pitchFamily="50" charset="0"/>
              </a:rPr>
              <a:t>“Walk the plank!” Cried the pirate.</a:t>
            </a:r>
          </a:p>
        </p:txBody>
      </p:sp>
      <p:sp>
        <p:nvSpPr>
          <p:cNvPr id="8" name="Google Shape;142;p2"/>
          <p:cNvSpPr txBox="1"/>
          <p:nvPr/>
        </p:nvSpPr>
        <p:spPr>
          <a:xfrm>
            <a:off x="2454363" y="4053166"/>
            <a:ext cx="9088707" cy="107717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chemeClr val="tx1"/>
                </a:solidFill>
                <a:latin typeface="OpenDyslexicAlta" panose="00000500000000000000" pitchFamily="50" charset="0"/>
              </a:rPr>
              <a:t>This shouldn’t be a capital letter; it’s not the start of a sentence.</a:t>
            </a:r>
            <a:endParaRPr sz="3200" dirty="0">
              <a:solidFill>
                <a:schemeClr val="tx1"/>
              </a:solidFill>
              <a:latin typeface="OpenDyslexicAlta" panose="00000500000000000000" pitchFamily="50" charset="0"/>
            </a:endParaRPr>
          </a:p>
        </p:txBody>
      </p:sp>
      <p:sp>
        <p:nvSpPr>
          <p:cNvPr id="9" name="Up Arrow 8"/>
          <p:cNvSpPr/>
          <p:nvPr/>
        </p:nvSpPr>
        <p:spPr>
          <a:xfrm>
            <a:off x="6273202" y="2787087"/>
            <a:ext cx="267128" cy="118868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61964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5" name="TextBox 4">
            <a:extLst>
              <a:ext uri="{FF2B5EF4-FFF2-40B4-BE49-F238E27FC236}">
                <a16:creationId xmlns:a16="http://schemas.microsoft.com/office/drawing/2014/main" xmlns="" id="{4B4FFDED-2EF4-4A48-9F67-F29CC0FB5C67}"/>
              </a:ext>
            </a:extLst>
          </p:cNvPr>
          <p:cNvSpPr txBox="1"/>
          <p:nvPr/>
        </p:nvSpPr>
        <p:spPr>
          <a:xfrm>
            <a:off x="363794" y="322353"/>
            <a:ext cx="7374193" cy="523220"/>
          </a:xfrm>
          <a:prstGeom prst="rect">
            <a:avLst/>
          </a:prstGeom>
          <a:noFill/>
        </p:spPr>
        <p:txBody>
          <a:bodyPr wrap="square">
            <a:spAutoFit/>
          </a:bodyPr>
          <a:lstStyle/>
          <a:p>
            <a:r>
              <a:rPr lang="en-GB" sz="2800" dirty="0">
                <a:latin typeface="OpenDyslexicAlta" panose="00000500000000000000" pitchFamily="50" charset="0"/>
              </a:rPr>
              <a:t>What’s wrong with this sentence?</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81425" y="274192"/>
            <a:ext cx="7328743" cy="571382"/>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 name="Google Shape;142;p2"/>
          <p:cNvSpPr txBox="1"/>
          <p:nvPr/>
        </p:nvSpPr>
        <p:spPr>
          <a:xfrm>
            <a:off x="1826945" y="2970758"/>
            <a:ext cx="1156644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latin typeface="OpenDyslexicAlta" panose="00000500000000000000" pitchFamily="50" charset="0"/>
              </a:rPr>
              <a:t>The pirate cried, “Walk the plank”!</a:t>
            </a:r>
          </a:p>
        </p:txBody>
      </p:sp>
      <p:sp>
        <p:nvSpPr>
          <p:cNvPr id="8" name="Google Shape;142;p2"/>
          <p:cNvSpPr txBox="1"/>
          <p:nvPr/>
        </p:nvSpPr>
        <p:spPr>
          <a:xfrm>
            <a:off x="3254643" y="4665054"/>
            <a:ext cx="8101616" cy="107717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chemeClr val="tx1"/>
                </a:solidFill>
                <a:latin typeface="OpenDyslexicAlta" panose="00000500000000000000" pitchFamily="50" charset="0"/>
              </a:rPr>
              <a:t>The exclamation mark should come </a:t>
            </a:r>
            <a:r>
              <a:rPr lang="en-GB" sz="3200" i="1" dirty="0">
                <a:solidFill>
                  <a:schemeClr val="tx1"/>
                </a:solidFill>
                <a:latin typeface="OpenDyslexicAlta" panose="00000500000000000000" pitchFamily="50" charset="0"/>
              </a:rPr>
              <a:t>before</a:t>
            </a:r>
            <a:r>
              <a:rPr lang="en-GB" sz="3200" dirty="0">
                <a:solidFill>
                  <a:schemeClr val="tx1"/>
                </a:solidFill>
                <a:latin typeface="OpenDyslexicAlta" panose="00000500000000000000" pitchFamily="50" charset="0"/>
              </a:rPr>
              <a:t> the inverted comma.</a:t>
            </a:r>
            <a:endParaRPr sz="3200" dirty="0">
              <a:solidFill>
                <a:schemeClr val="tx1"/>
              </a:solidFill>
              <a:latin typeface="OpenDyslexicAlta" panose="00000500000000000000" pitchFamily="50" charset="0"/>
            </a:endParaRPr>
          </a:p>
        </p:txBody>
      </p:sp>
      <p:sp>
        <p:nvSpPr>
          <p:cNvPr id="9" name="Up Arrow 8"/>
          <p:cNvSpPr/>
          <p:nvPr/>
        </p:nvSpPr>
        <p:spPr>
          <a:xfrm>
            <a:off x="10318127" y="3465513"/>
            <a:ext cx="267128" cy="118868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30380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5" name="TextBox 4">
            <a:extLst>
              <a:ext uri="{FF2B5EF4-FFF2-40B4-BE49-F238E27FC236}">
                <a16:creationId xmlns:a16="http://schemas.microsoft.com/office/drawing/2014/main" xmlns="" id="{4B4FFDED-2EF4-4A48-9F67-F29CC0FB5C67}"/>
              </a:ext>
            </a:extLst>
          </p:cNvPr>
          <p:cNvSpPr txBox="1"/>
          <p:nvPr/>
        </p:nvSpPr>
        <p:spPr>
          <a:xfrm>
            <a:off x="363794" y="322353"/>
            <a:ext cx="7374193" cy="523220"/>
          </a:xfrm>
          <a:prstGeom prst="rect">
            <a:avLst/>
          </a:prstGeom>
          <a:noFill/>
        </p:spPr>
        <p:txBody>
          <a:bodyPr wrap="square">
            <a:spAutoFit/>
          </a:bodyPr>
          <a:lstStyle/>
          <a:p>
            <a:r>
              <a:rPr lang="en-GB" sz="2800" dirty="0">
                <a:latin typeface="OpenDyslexicAlta" panose="00000500000000000000" pitchFamily="50" charset="0"/>
              </a:rPr>
              <a:t>What’s wrong with this sentence?</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81425" y="274192"/>
            <a:ext cx="7328743" cy="571382"/>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 name="Google Shape;142;p2"/>
          <p:cNvSpPr txBox="1"/>
          <p:nvPr/>
        </p:nvSpPr>
        <p:spPr>
          <a:xfrm>
            <a:off x="1927123" y="3142368"/>
            <a:ext cx="8829367"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latin typeface="OpenDyslexicAlta" panose="00000500000000000000" pitchFamily="50" charset="0"/>
              </a:rPr>
              <a:t>The pirate cried “Walk the plank!”</a:t>
            </a:r>
          </a:p>
        </p:txBody>
      </p:sp>
      <p:sp>
        <p:nvSpPr>
          <p:cNvPr id="8" name="Google Shape;142;p2"/>
          <p:cNvSpPr txBox="1"/>
          <p:nvPr/>
        </p:nvSpPr>
        <p:spPr>
          <a:xfrm>
            <a:off x="3205482" y="4900000"/>
            <a:ext cx="8101616" cy="107717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chemeClr val="tx1"/>
                </a:solidFill>
                <a:latin typeface="OpenDyslexicAlta" panose="00000500000000000000" pitchFamily="50" charset="0"/>
              </a:rPr>
              <a:t>There needs to be a comma before the speech punctuation.</a:t>
            </a:r>
            <a:endParaRPr sz="3200" dirty="0">
              <a:solidFill>
                <a:schemeClr val="tx1"/>
              </a:solidFill>
              <a:latin typeface="OpenDyslexicAlta" panose="00000500000000000000" pitchFamily="50" charset="0"/>
            </a:endParaRPr>
          </a:p>
        </p:txBody>
      </p:sp>
      <p:sp>
        <p:nvSpPr>
          <p:cNvPr id="9" name="Up Arrow 8"/>
          <p:cNvSpPr/>
          <p:nvPr/>
        </p:nvSpPr>
        <p:spPr>
          <a:xfrm>
            <a:off x="5887864" y="3711320"/>
            <a:ext cx="267128" cy="118868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87216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5" name="TextBox 4">
            <a:extLst>
              <a:ext uri="{FF2B5EF4-FFF2-40B4-BE49-F238E27FC236}">
                <a16:creationId xmlns:a16="http://schemas.microsoft.com/office/drawing/2014/main" xmlns="" id="{4B4FFDED-2EF4-4A48-9F67-F29CC0FB5C67}"/>
              </a:ext>
            </a:extLst>
          </p:cNvPr>
          <p:cNvSpPr txBox="1"/>
          <p:nvPr/>
        </p:nvSpPr>
        <p:spPr>
          <a:xfrm>
            <a:off x="363794" y="322353"/>
            <a:ext cx="7374193" cy="954107"/>
          </a:xfrm>
          <a:prstGeom prst="rect">
            <a:avLst/>
          </a:prstGeom>
          <a:noFill/>
        </p:spPr>
        <p:txBody>
          <a:bodyPr wrap="square">
            <a:spAutoFit/>
          </a:bodyPr>
          <a:lstStyle/>
          <a:p>
            <a:r>
              <a:rPr lang="en-GB" sz="2800" dirty="0">
                <a:latin typeface="OpenDyslexicAlta" panose="00000500000000000000" pitchFamily="50" charset="0"/>
              </a:rPr>
              <a:t>Which of these sentences have been punctuated correctly?</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81425" y="274191"/>
            <a:ext cx="7328743" cy="948435"/>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 name="Google Shape;142;p2"/>
          <p:cNvSpPr txBox="1"/>
          <p:nvPr/>
        </p:nvSpPr>
        <p:spPr>
          <a:xfrm>
            <a:off x="363794" y="2036800"/>
            <a:ext cx="1156644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latin typeface="OpenDyslexicAlta" panose="00000500000000000000" pitchFamily="50" charset="0"/>
              </a:rPr>
              <a:t>“I haven’t done my homework,” said Eve.</a:t>
            </a:r>
          </a:p>
        </p:txBody>
      </p:sp>
      <p:sp>
        <p:nvSpPr>
          <p:cNvPr id="8" name="Google Shape;142;p2"/>
          <p:cNvSpPr txBox="1"/>
          <p:nvPr/>
        </p:nvSpPr>
        <p:spPr>
          <a:xfrm>
            <a:off x="363793" y="3015110"/>
            <a:ext cx="1156644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latin typeface="OpenDyslexicAlta" panose="00000500000000000000" pitchFamily="50" charset="0"/>
              </a:rPr>
              <a:t>“I haven’t done my homework.” said Eve.</a:t>
            </a:r>
          </a:p>
        </p:txBody>
      </p:sp>
      <p:sp>
        <p:nvSpPr>
          <p:cNvPr id="9" name="Google Shape;142;p2"/>
          <p:cNvSpPr txBox="1"/>
          <p:nvPr/>
        </p:nvSpPr>
        <p:spPr>
          <a:xfrm>
            <a:off x="363793" y="3993420"/>
            <a:ext cx="1156644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latin typeface="OpenDyslexicAlta" panose="00000500000000000000" pitchFamily="50" charset="0"/>
              </a:rPr>
              <a:t>Eve said, “I haven’t done my homework,”</a:t>
            </a:r>
          </a:p>
        </p:txBody>
      </p:sp>
      <p:sp>
        <p:nvSpPr>
          <p:cNvPr id="10" name="Google Shape;142;p2"/>
          <p:cNvSpPr txBox="1"/>
          <p:nvPr/>
        </p:nvSpPr>
        <p:spPr>
          <a:xfrm>
            <a:off x="363793" y="4971730"/>
            <a:ext cx="1156644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latin typeface="OpenDyslexicAlta" panose="00000500000000000000" pitchFamily="50" charset="0"/>
              </a:rPr>
              <a:t>Eve said, “I haven’t done my homework.”</a:t>
            </a:r>
          </a:p>
        </p:txBody>
      </p:sp>
    </p:spTree>
    <p:extLst>
      <p:ext uri="{BB962C8B-B14F-4D97-AF65-F5344CB8AC3E}">
        <p14:creationId xmlns:p14="http://schemas.microsoft.com/office/powerpoint/2010/main" val="1461690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9"/>
                                        </p:tgtEl>
                                      </p:cBhvr>
                                    </p:animEffect>
                                    <p:set>
                                      <p:cBhvr>
                                        <p:cTn id="10"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5" name="TextBox 4">
            <a:extLst>
              <a:ext uri="{FF2B5EF4-FFF2-40B4-BE49-F238E27FC236}">
                <a16:creationId xmlns:a16="http://schemas.microsoft.com/office/drawing/2014/main" xmlns="" id="{4B4FFDED-2EF4-4A48-9F67-F29CC0FB5C67}"/>
              </a:ext>
            </a:extLst>
          </p:cNvPr>
          <p:cNvSpPr txBox="1"/>
          <p:nvPr/>
        </p:nvSpPr>
        <p:spPr>
          <a:xfrm>
            <a:off x="363794" y="322353"/>
            <a:ext cx="7374193" cy="523220"/>
          </a:xfrm>
          <a:prstGeom prst="rect">
            <a:avLst/>
          </a:prstGeom>
          <a:noFill/>
        </p:spPr>
        <p:txBody>
          <a:bodyPr wrap="square">
            <a:spAutoFit/>
          </a:bodyPr>
          <a:lstStyle/>
          <a:p>
            <a:r>
              <a:rPr lang="en-GB" sz="2800" dirty="0">
                <a:latin typeface="OpenDyslexicAlta" panose="00000500000000000000" pitchFamily="50" charset="0"/>
              </a:rPr>
              <a:t>What’s wrong with this sentence?</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81425" y="274192"/>
            <a:ext cx="7328743" cy="571382"/>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42;p2"/>
          <p:cNvSpPr txBox="1"/>
          <p:nvPr/>
        </p:nvSpPr>
        <p:spPr>
          <a:xfrm>
            <a:off x="3687179" y="4853596"/>
            <a:ext cx="8101616" cy="107717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chemeClr val="tx1"/>
                </a:solidFill>
                <a:latin typeface="OpenDyslexicAlta" panose="00000500000000000000" pitchFamily="50" charset="0"/>
              </a:rPr>
              <a:t>This isn’t the end of the sentence so it should be a comma.</a:t>
            </a:r>
            <a:endParaRPr sz="3200" dirty="0">
              <a:solidFill>
                <a:schemeClr val="tx1"/>
              </a:solidFill>
              <a:latin typeface="OpenDyslexicAlta" panose="00000500000000000000" pitchFamily="50" charset="0"/>
            </a:endParaRPr>
          </a:p>
        </p:txBody>
      </p:sp>
      <p:sp>
        <p:nvSpPr>
          <p:cNvPr id="9" name="Up Arrow 8"/>
          <p:cNvSpPr/>
          <p:nvPr/>
        </p:nvSpPr>
        <p:spPr>
          <a:xfrm>
            <a:off x="8454084" y="3573669"/>
            <a:ext cx="267128" cy="118868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Google Shape;142;p2"/>
          <p:cNvSpPr txBox="1"/>
          <p:nvPr/>
        </p:nvSpPr>
        <p:spPr>
          <a:xfrm>
            <a:off x="1022554" y="3065029"/>
            <a:ext cx="1156644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latin typeface="OpenDyslexicAlta" panose="00000500000000000000" pitchFamily="50" charset="0"/>
              </a:rPr>
              <a:t>“I haven’t done my homework.” said Eve.</a:t>
            </a:r>
          </a:p>
        </p:txBody>
      </p:sp>
    </p:spTree>
    <p:extLst>
      <p:ext uri="{BB962C8B-B14F-4D97-AF65-F5344CB8AC3E}">
        <p14:creationId xmlns:p14="http://schemas.microsoft.com/office/powerpoint/2010/main" val="3598972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5" name="TextBox 4">
            <a:extLst>
              <a:ext uri="{FF2B5EF4-FFF2-40B4-BE49-F238E27FC236}">
                <a16:creationId xmlns:a16="http://schemas.microsoft.com/office/drawing/2014/main" xmlns="" id="{4B4FFDED-2EF4-4A48-9F67-F29CC0FB5C67}"/>
              </a:ext>
            </a:extLst>
          </p:cNvPr>
          <p:cNvSpPr txBox="1"/>
          <p:nvPr/>
        </p:nvSpPr>
        <p:spPr>
          <a:xfrm>
            <a:off x="363794" y="322353"/>
            <a:ext cx="7374193" cy="523220"/>
          </a:xfrm>
          <a:prstGeom prst="rect">
            <a:avLst/>
          </a:prstGeom>
          <a:noFill/>
        </p:spPr>
        <p:txBody>
          <a:bodyPr wrap="square">
            <a:spAutoFit/>
          </a:bodyPr>
          <a:lstStyle/>
          <a:p>
            <a:r>
              <a:rPr lang="en-GB" sz="2800" dirty="0">
                <a:latin typeface="OpenDyslexicAlta" panose="00000500000000000000" pitchFamily="50" charset="0"/>
              </a:rPr>
              <a:t>What’s wrong with this sentence?</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81425" y="274192"/>
            <a:ext cx="7328743" cy="571382"/>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42;p2"/>
          <p:cNvSpPr txBox="1"/>
          <p:nvPr/>
        </p:nvSpPr>
        <p:spPr>
          <a:xfrm>
            <a:off x="3687179" y="4853596"/>
            <a:ext cx="8101616" cy="107717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chemeClr val="tx1"/>
                </a:solidFill>
                <a:latin typeface="OpenDyslexicAlta" panose="00000500000000000000" pitchFamily="50" charset="0"/>
              </a:rPr>
              <a:t>This </a:t>
            </a:r>
            <a:r>
              <a:rPr lang="en-GB" sz="3200" i="1" dirty="0">
                <a:solidFill>
                  <a:schemeClr val="tx1"/>
                </a:solidFill>
                <a:latin typeface="OpenDyslexicAlta" panose="00000500000000000000" pitchFamily="50" charset="0"/>
              </a:rPr>
              <a:t>is</a:t>
            </a:r>
            <a:r>
              <a:rPr lang="en-GB" sz="3200" dirty="0">
                <a:solidFill>
                  <a:schemeClr val="tx1"/>
                </a:solidFill>
                <a:latin typeface="OpenDyslexicAlta" panose="00000500000000000000" pitchFamily="50" charset="0"/>
              </a:rPr>
              <a:t> the end of the sentence so it should be a full stop.</a:t>
            </a:r>
            <a:endParaRPr sz="3200" dirty="0">
              <a:solidFill>
                <a:schemeClr val="tx1"/>
              </a:solidFill>
              <a:latin typeface="OpenDyslexicAlta" panose="00000500000000000000" pitchFamily="50" charset="0"/>
            </a:endParaRPr>
          </a:p>
        </p:txBody>
      </p:sp>
      <p:sp>
        <p:nvSpPr>
          <p:cNvPr id="9" name="Up Arrow 8"/>
          <p:cNvSpPr/>
          <p:nvPr/>
        </p:nvSpPr>
        <p:spPr>
          <a:xfrm>
            <a:off x="10656510" y="3544173"/>
            <a:ext cx="267128" cy="118868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Google Shape;142;p2"/>
          <p:cNvSpPr txBox="1"/>
          <p:nvPr/>
        </p:nvSpPr>
        <p:spPr>
          <a:xfrm>
            <a:off x="904567" y="3000361"/>
            <a:ext cx="1156644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a:latin typeface="OpenDyslexicAlta" panose="00000500000000000000" pitchFamily="50" charset="0"/>
              </a:rPr>
              <a:t>Eve said, “I haven’t done my homework,”</a:t>
            </a:r>
          </a:p>
        </p:txBody>
      </p:sp>
    </p:spTree>
    <p:extLst>
      <p:ext uri="{BB962C8B-B14F-4D97-AF65-F5344CB8AC3E}">
        <p14:creationId xmlns:p14="http://schemas.microsoft.com/office/powerpoint/2010/main" val="162030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2" name="Google Shape;142;p2"/>
          <p:cNvSpPr txBox="1"/>
          <p:nvPr/>
        </p:nvSpPr>
        <p:spPr>
          <a:xfrm>
            <a:off x="717753" y="3145255"/>
            <a:ext cx="11566445"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the   teacher   barked    sit   down  </a:t>
            </a:r>
            <a:endParaRPr sz="4400" dirty="0">
              <a:latin typeface="OpenDyslexicAlta" panose="00000500000000000000" pitchFamily="50" charset="0"/>
            </a:endParaRPr>
          </a:p>
        </p:txBody>
      </p:sp>
      <p:sp>
        <p:nvSpPr>
          <p:cNvPr id="5" name="TextBox 4">
            <a:extLst>
              <a:ext uri="{FF2B5EF4-FFF2-40B4-BE49-F238E27FC236}">
                <a16:creationId xmlns:a16="http://schemas.microsoft.com/office/drawing/2014/main" xmlns="" id="{4B4FFDED-2EF4-4A48-9F67-F29CC0FB5C67}"/>
              </a:ext>
            </a:extLst>
          </p:cNvPr>
          <p:cNvSpPr txBox="1"/>
          <p:nvPr/>
        </p:nvSpPr>
        <p:spPr>
          <a:xfrm>
            <a:off x="363794" y="546031"/>
            <a:ext cx="8947353" cy="954107"/>
          </a:xfrm>
          <a:prstGeom prst="rect">
            <a:avLst/>
          </a:prstGeom>
          <a:noFill/>
        </p:spPr>
        <p:txBody>
          <a:bodyPr wrap="square">
            <a:spAutoFit/>
          </a:bodyPr>
          <a:lstStyle/>
          <a:p>
            <a:r>
              <a:rPr lang="en-GB" sz="2800" dirty="0">
                <a:latin typeface="OpenDyslexicAlta" panose="00000500000000000000" pitchFamily="50" charset="0"/>
              </a:rPr>
              <a:t>Where should the punctuation go in this sentence?</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81426" y="428665"/>
            <a:ext cx="8262806" cy="1105167"/>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Oval Callout 8"/>
          <p:cNvSpPr/>
          <p:nvPr/>
        </p:nvSpPr>
        <p:spPr>
          <a:xfrm>
            <a:off x="8066717" y="2718306"/>
            <a:ext cx="3318991" cy="1623297"/>
          </a:xfrm>
          <a:prstGeom prst="wedgeEllipseCallout">
            <a:avLst>
              <a:gd name="adj1" fmla="val -13895"/>
              <a:gd name="adj2" fmla="val -14374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Google Shape;142;p2"/>
          <p:cNvSpPr txBox="1"/>
          <p:nvPr/>
        </p:nvSpPr>
        <p:spPr>
          <a:xfrm>
            <a:off x="566559" y="3153247"/>
            <a:ext cx="511279" cy="769401"/>
          </a:xfrm>
          <a:prstGeom prst="rect">
            <a:avLst/>
          </a:prstGeom>
          <a:solidFill>
            <a:schemeClr val="bg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solidFill>
                  <a:srgbClr val="FF0000"/>
                </a:solidFill>
                <a:latin typeface="OpenDyslexicAlta" panose="00000500000000000000" pitchFamily="50" charset="0"/>
              </a:rPr>
              <a:t>T</a:t>
            </a:r>
            <a:endParaRPr sz="4400" dirty="0">
              <a:solidFill>
                <a:srgbClr val="FF0000"/>
              </a:solidFill>
              <a:latin typeface="OpenDyslexicAlta" panose="00000500000000000000" pitchFamily="50" charset="0"/>
            </a:endParaRPr>
          </a:p>
        </p:txBody>
      </p:sp>
      <p:sp>
        <p:nvSpPr>
          <p:cNvPr id="11" name="Google Shape;142;p2"/>
          <p:cNvSpPr txBox="1"/>
          <p:nvPr/>
        </p:nvSpPr>
        <p:spPr>
          <a:xfrm>
            <a:off x="327527" y="1627202"/>
            <a:ext cx="6176016" cy="107717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latin typeface="OpenDyslexicAlta" panose="00000500000000000000" pitchFamily="50" charset="0"/>
              </a:rPr>
              <a:t>capital letter to start the sentence</a:t>
            </a:r>
            <a:endParaRPr sz="3200" dirty="0">
              <a:latin typeface="OpenDyslexicAlta" panose="00000500000000000000" pitchFamily="50" charset="0"/>
            </a:endParaRPr>
          </a:p>
        </p:txBody>
      </p:sp>
      <p:sp>
        <p:nvSpPr>
          <p:cNvPr id="4" name="Down Arrow 3"/>
          <p:cNvSpPr/>
          <p:nvPr/>
        </p:nvSpPr>
        <p:spPr>
          <a:xfrm>
            <a:off x="753374" y="2537717"/>
            <a:ext cx="243219" cy="60569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Google Shape;142;p2"/>
          <p:cNvSpPr txBox="1"/>
          <p:nvPr/>
        </p:nvSpPr>
        <p:spPr>
          <a:xfrm>
            <a:off x="7664602" y="2974028"/>
            <a:ext cx="570271"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solidFill>
                  <a:srgbClr val="FF0000"/>
                </a:solidFill>
                <a:latin typeface="OpenDyslexicAlta" panose="00000500000000000000" pitchFamily="50" charset="0"/>
              </a:rPr>
              <a:t>“</a:t>
            </a:r>
            <a:endParaRPr sz="4400" dirty="0">
              <a:solidFill>
                <a:srgbClr val="FF0000"/>
              </a:solidFill>
              <a:latin typeface="OpenDyslexicAlta" panose="00000500000000000000" pitchFamily="50" charset="0"/>
            </a:endParaRPr>
          </a:p>
        </p:txBody>
      </p:sp>
      <p:sp>
        <p:nvSpPr>
          <p:cNvPr id="14" name="Google Shape;142;p2"/>
          <p:cNvSpPr txBox="1"/>
          <p:nvPr/>
        </p:nvSpPr>
        <p:spPr>
          <a:xfrm>
            <a:off x="11345237" y="2974028"/>
            <a:ext cx="599767"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solidFill>
                  <a:srgbClr val="FF0000"/>
                </a:solidFill>
                <a:latin typeface="OpenDyslexicAlta" panose="00000500000000000000" pitchFamily="50" charset="0"/>
              </a:rPr>
              <a:t>”</a:t>
            </a:r>
            <a:endParaRPr sz="4400" dirty="0">
              <a:solidFill>
                <a:srgbClr val="FF0000"/>
              </a:solidFill>
              <a:latin typeface="OpenDyslexicAlta" panose="00000500000000000000" pitchFamily="50" charset="0"/>
            </a:endParaRPr>
          </a:p>
        </p:txBody>
      </p:sp>
      <p:sp>
        <p:nvSpPr>
          <p:cNvPr id="15" name="Google Shape;142;p2"/>
          <p:cNvSpPr txBox="1"/>
          <p:nvPr/>
        </p:nvSpPr>
        <p:spPr>
          <a:xfrm>
            <a:off x="11205689" y="3142645"/>
            <a:ext cx="570271"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solidFill>
                  <a:srgbClr val="FF0000"/>
                </a:solidFill>
                <a:latin typeface="OpenDyslexicAlta" panose="00000500000000000000" pitchFamily="50" charset="0"/>
              </a:rPr>
              <a:t>!</a:t>
            </a:r>
            <a:endParaRPr sz="4400" dirty="0">
              <a:solidFill>
                <a:srgbClr val="FF0000"/>
              </a:solidFill>
              <a:latin typeface="OpenDyslexicAlta" panose="00000500000000000000" pitchFamily="50" charset="0"/>
            </a:endParaRPr>
          </a:p>
        </p:txBody>
      </p:sp>
      <p:sp>
        <p:nvSpPr>
          <p:cNvPr id="18" name="Google Shape;142;p2"/>
          <p:cNvSpPr txBox="1"/>
          <p:nvPr/>
        </p:nvSpPr>
        <p:spPr>
          <a:xfrm>
            <a:off x="7864598" y="1215828"/>
            <a:ext cx="4419600" cy="15696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latin typeface="OpenDyslexicAlta" panose="00000500000000000000" pitchFamily="50" charset="0"/>
              </a:rPr>
              <a:t>inverted commas to show the bits being spoken</a:t>
            </a:r>
            <a:endParaRPr sz="3200" dirty="0">
              <a:latin typeface="OpenDyslexicAlta" panose="00000500000000000000" pitchFamily="50" charset="0"/>
            </a:endParaRPr>
          </a:p>
        </p:txBody>
      </p:sp>
      <p:sp>
        <p:nvSpPr>
          <p:cNvPr id="21" name="Google Shape;142;p2"/>
          <p:cNvSpPr txBox="1"/>
          <p:nvPr/>
        </p:nvSpPr>
        <p:spPr>
          <a:xfrm>
            <a:off x="3618379" y="3837619"/>
            <a:ext cx="3789126" cy="15696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latin typeface="OpenDyslexicAlta" panose="00000500000000000000" pitchFamily="50" charset="0"/>
              </a:rPr>
              <a:t>comma before the speech punctuation</a:t>
            </a:r>
            <a:endParaRPr sz="3200" dirty="0">
              <a:latin typeface="OpenDyslexicAlta" panose="00000500000000000000" pitchFamily="50" charset="0"/>
            </a:endParaRPr>
          </a:p>
        </p:txBody>
      </p:sp>
      <p:sp>
        <p:nvSpPr>
          <p:cNvPr id="22" name="Down Arrow 21"/>
          <p:cNvSpPr/>
          <p:nvPr/>
        </p:nvSpPr>
        <p:spPr>
          <a:xfrm rot="13217711">
            <a:off x="6830330" y="3707679"/>
            <a:ext cx="280654" cy="152660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Google Shape;142;p2"/>
          <p:cNvSpPr txBox="1"/>
          <p:nvPr/>
        </p:nvSpPr>
        <p:spPr>
          <a:xfrm>
            <a:off x="5529210" y="5730018"/>
            <a:ext cx="6952612" cy="107717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latin typeface="OpenDyslexicAlta" panose="00000500000000000000" pitchFamily="50" charset="0"/>
              </a:rPr>
              <a:t>exclamation mark before the closing inverted comma</a:t>
            </a:r>
            <a:endParaRPr sz="3200" dirty="0">
              <a:latin typeface="OpenDyslexicAlta" panose="00000500000000000000" pitchFamily="50" charset="0"/>
            </a:endParaRPr>
          </a:p>
        </p:txBody>
      </p:sp>
      <p:sp>
        <p:nvSpPr>
          <p:cNvPr id="24" name="Down Arrow 23"/>
          <p:cNvSpPr/>
          <p:nvPr/>
        </p:nvSpPr>
        <p:spPr>
          <a:xfrm rot="10800000">
            <a:off x="11226627" y="3873365"/>
            <a:ext cx="284131" cy="181634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Google Shape;142;p2"/>
          <p:cNvSpPr txBox="1"/>
          <p:nvPr/>
        </p:nvSpPr>
        <p:spPr>
          <a:xfrm>
            <a:off x="7378462" y="3182951"/>
            <a:ext cx="570271"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solidFill>
                  <a:srgbClr val="FF0000"/>
                </a:solidFill>
                <a:latin typeface="OpenDyslexicAlta" panose="00000500000000000000" pitchFamily="50" charset="0"/>
              </a:rPr>
              <a:t>,</a:t>
            </a:r>
            <a:endParaRPr sz="4400" dirty="0">
              <a:solidFill>
                <a:srgbClr val="FF0000"/>
              </a:solidFill>
              <a:latin typeface="OpenDyslexicAlta" panose="00000500000000000000" pitchFamily="50" charset="0"/>
            </a:endParaRPr>
          </a:p>
        </p:txBody>
      </p:sp>
      <p:sp>
        <p:nvSpPr>
          <p:cNvPr id="20" name="Google Shape;142;p2"/>
          <p:cNvSpPr txBox="1"/>
          <p:nvPr/>
        </p:nvSpPr>
        <p:spPr>
          <a:xfrm>
            <a:off x="8115719" y="3142645"/>
            <a:ext cx="511279" cy="769401"/>
          </a:xfrm>
          <a:prstGeom prst="rect">
            <a:avLst/>
          </a:prstGeom>
          <a:solidFill>
            <a:schemeClr val="bg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solidFill>
                  <a:srgbClr val="FF0000"/>
                </a:solidFill>
                <a:latin typeface="OpenDyslexicAlta" panose="00000500000000000000" pitchFamily="50" charset="0"/>
              </a:rPr>
              <a:t>S</a:t>
            </a:r>
            <a:endParaRPr sz="4400" dirty="0">
              <a:solidFill>
                <a:srgbClr val="FF0000"/>
              </a:solidFill>
              <a:latin typeface="OpenDyslexicAlta" panose="00000500000000000000" pitchFamily="50" charset="0"/>
            </a:endParaRPr>
          </a:p>
        </p:txBody>
      </p:sp>
      <p:sp>
        <p:nvSpPr>
          <p:cNvPr id="25" name="Google Shape;142;p2"/>
          <p:cNvSpPr txBox="1"/>
          <p:nvPr/>
        </p:nvSpPr>
        <p:spPr>
          <a:xfrm>
            <a:off x="7481167" y="4080663"/>
            <a:ext cx="3878573" cy="107717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latin typeface="OpenDyslexicAlta" panose="00000500000000000000" pitchFamily="50" charset="0"/>
              </a:rPr>
              <a:t>capital letter to start the speech</a:t>
            </a:r>
            <a:endParaRPr sz="3200" dirty="0">
              <a:latin typeface="OpenDyslexicAlta" panose="00000500000000000000" pitchFamily="50" charset="0"/>
            </a:endParaRPr>
          </a:p>
        </p:txBody>
      </p:sp>
      <p:sp>
        <p:nvSpPr>
          <p:cNvPr id="26" name="Down Arrow 25"/>
          <p:cNvSpPr/>
          <p:nvPr/>
        </p:nvSpPr>
        <p:spPr>
          <a:xfrm rot="10800000">
            <a:off x="8285033" y="3752283"/>
            <a:ext cx="222472" cy="48254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36305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500"/>
                                        <p:tgtEl>
                                          <p:spTgt spid="21"/>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500"/>
                                        <p:tgtEl>
                                          <p:spTgt spid="1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fade">
                                      <p:cBhvr>
                                        <p:cTn id="6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4" grpId="0" animBg="1"/>
      <p:bldP spid="13" grpId="0"/>
      <p:bldP spid="14" grpId="0"/>
      <p:bldP spid="15" grpId="0"/>
      <p:bldP spid="18" grpId="0"/>
      <p:bldP spid="21" grpId="0"/>
      <p:bldP spid="22" grpId="0" animBg="1"/>
      <p:bldP spid="23" grpId="0"/>
      <p:bldP spid="24" grpId="0" animBg="1"/>
      <p:bldP spid="19" grpId="0"/>
      <p:bldP spid="20" grpId="0" animBg="1"/>
      <p:bldP spid="25" grpId="0"/>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42;p2"/>
          <p:cNvSpPr txBox="1"/>
          <p:nvPr/>
        </p:nvSpPr>
        <p:spPr>
          <a:xfrm>
            <a:off x="344128" y="1711196"/>
            <a:ext cx="11566445"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Ruth turned to Ahmed and said, “Will you help me?”</a:t>
            </a:r>
            <a:endParaRPr sz="4400" dirty="0">
              <a:latin typeface="OpenDyslexicAlta" panose="00000500000000000000" pitchFamily="50" charset="0"/>
            </a:endParaRPr>
          </a:p>
        </p:txBody>
      </p:sp>
      <p:sp>
        <p:nvSpPr>
          <p:cNvPr id="3" name="Google Shape;142;p2"/>
          <p:cNvSpPr txBox="1"/>
          <p:nvPr/>
        </p:nvSpPr>
        <p:spPr>
          <a:xfrm>
            <a:off x="261759" y="3157705"/>
            <a:ext cx="11566445" cy="1446509"/>
          </a:xfrm>
          <a:prstGeom prst="rect">
            <a:avLst/>
          </a:prstGeom>
          <a:noFill/>
          <a:ln>
            <a:noFill/>
          </a:ln>
        </p:spPr>
        <p:txBody>
          <a:bodyPr spcFirstLastPara="1" wrap="square" lIns="91425" tIns="45700" rIns="91425" bIns="45700" anchor="t" anchorCtr="0">
            <a:spAutoFit/>
          </a:bodyPr>
          <a:lstStyle/>
          <a:p>
            <a:pPr lvl="0"/>
            <a:r>
              <a:rPr lang="en-GB" sz="4400" dirty="0">
                <a:latin typeface="OpenDyslexicAlta" panose="00000500000000000000" pitchFamily="50" charset="0"/>
              </a:rPr>
              <a:t>Ahmed replied kindly, “Of course I’ll help you.”</a:t>
            </a:r>
            <a:endParaRPr sz="4400" dirty="0">
              <a:latin typeface="OpenDyslexicAlta" panose="00000500000000000000" pitchFamily="50" charset="0"/>
            </a:endParaRPr>
          </a:p>
        </p:txBody>
      </p:sp>
      <p:sp>
        <p:nvSpPr>
          <p:cNvPr id="4" name="Google Shape;142;p2"/>
          <p:cNvSpPr txBox="1"/>
          <p:nvPr/>
        </p:nvSpPr>
        <p:spPr>
          <a:xfrm>
            <a:off x="312777" y="4604214"/>
            <a:ext cx="11566445" cy="21236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dirty="0">
                <a:latin typeface="OpenDyslexicAlta" panose="00000500000000000000" pitchFamily="50" charset="0"/>
              </a:rPr>
              <a:t>“No talking during the test,” said the teacher, “or you’ll have to stay in at break.”</a:t>
            </a:r>
            <a:endParaRPr sz="4400" dirty="0">
              <a:latin typeface="OpenDyslexicAlta" panose="00000500000000000000" pitchFamily="50" charset="0"/>
            </a:endParaRPr>
          </a:p>
        </p:txBody>
      </p:sp>
      <p:sp>
        <p:nvSpPr>
          <p:cNvPr id="5" name="TextBox 4">
            <a:extLst>
              <a:ext uri="{FF2B5EF4-FFF2-40B4-BE49-F238E27FC236}">
                <a16:creationId xmlns:a16="http://schemas.microsoft.com/office/drawing/2014/main" xmlns="" id="{4B4FFDED-2EF4-4A48-9F67-F29CC0FB5C67}"/>
              </a:ext>
            </a:extLst>
          </p:cNvPr>
          <p:cNvSpPr txBox="1"/>
          <p:nvPr/>
        </p:nvSpPr>
        <p:spPr>
          <a:xfrm>
            <a:off x="344128" y="319889"/>
            <a:ext cx="9388504" cy="954107"/>
          </a:xfrm>
          <a:prstGeom prst="rect">
            <a:avLst/>
          </a:prstGeom>
          <a:noFill/>
        </p:spPr>
        <p:txBody>
          <a:bodyPr wrap="square">
            <a:spAutoFit/>
          </a:bodyPr>
          <a:lstStyle/>
          <a:p>
            <a:r>
              <a:rPr lang="en-GB" sz="2800" dirty="0">
                <a:latin typeface="OpenDyslexicAlta" panose="00000500000000000000" pitchFamily="50" charset="0"/>
              </a:rPr>
              <a:t>When speech appears in a paragraph, we begin a new line each time a different person speaks.</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61759" y="202523"/>
            <a:ext cx="9472175" cy="1105167"/>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extLst>
      <p:ext uri="{BB962C8B-B14F-4D97-AF65-F5344CB8AC3E}">
        <p14:creationId xmlns:p14="http://schemas.microsoft.com/office/powerpoint/2010/main" val="1747801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42;p2"/>
          <p:cNvSpPr txBox="1"/>
          <p:nvPr/>
        </p:nvSpPr>
        <p:spPr>
          <a:xfrm>
            <a:off x="344128" y="1711196"/>
            <a:ext cx="11566445" cy="4401164"/>
          </a:xfrm>
          <a:prstGeom prst="rect">
            <a:avLst/>
          </a:prstGeom>
          <a:noFill/>
          <a:ln>
            <a:noFill/>
          </a:ln>
        </p:spPr>
        <p:txBody>
          <a:bodyPr spcFirstLastPara="1" wrap="square" lIns="91425" tIns="45700" rIns="91425" bIns="45700" anchor="t" anchorCtr="0">
            <a:spAutoFit/>
          </a:bodyPr>
          <a:lstStyle/>
          <a:p>
            <a:pPr lvl="0"/>
            <a:r>
              <a:rPr lang="en-GB" sz="2800" dirty="0">
                <a:latin typeface="OpenDyslexicAlta" panose="00000500000000000000" pitchFamily="50" charset="0"/>
              </a:rPr>
              <a:t>Yasmin turned around when she heard a noise.</a:t>
            </a:r>
          </a:p>
          <a:p>
            <a:pPr lvl="0"/>
            <a:endParaRPr lang="en-GB" sz="2800" dirty="0">
              <a:latin typeface="OpenDyslexicAlta" panose="00000500000000000000" pitchFamily="50" charset="0"/>
            </a:endParaRPr>
          </a:p>
          <a:p>
            <a:pPr lvl="0"/>
            <a:r>
              <a:rPr lang="en-GB" sz="2800" dirty="0">
                <a:latin typeface="OpenDyslexicAlta" panose="00000500000000000000" pitchFamily="50" charset="0"/>
              </a:rPr>
              <a:t>“I think there’s someone in the next room,” she whispered, moving towards the door.</a:t>
            </a:r>
          </a:p>
          <a:p>
            <a:pPr lvl="0"/>
            <a:endParaRPr lang="en-GB" sz="2800" dirty="0">
              <a:latin typeface="OpenDyslexicAlta" panose="00000500000000000000" pitchFamily="50" charset="0"/>
            </a:endParaRPr>
          </a:p>
          <a:p>
            <a:pPr lvl="0"/>
            <a:r>
              <a:rPr lang="en-GB" sz="2800" dirty="0">
                <a:latin typeface="OpenDyslexicAlta" panose="00000500000000000000" pitchFamily="50" charset="0"/>
              </a:rPr>
              <a:t>“I can’t hear anything,” replied Chen impatiently.</a:t>
            </a:r>
          </a:p>
          <a:p>
            <a:pPr lvl="0"/>
            <a:endParaRPr lang="en-GB" sz="2800" dirty="0">
              <a:latin typeface="OpenDyslexicAlta" panose="00000500000000000000" pitchFamily="50" charset="0"/>
            </a:endParaRPr>
          </a:p>
          <a:p>
            <a:pPr lvl="0"/>
            <a:r>
              <a:rPr lang="en-GB" sz="2800" dirty="0">
                <a:latin typeface="OpenDyslexicAlta" panose="00000500000000000000" pitchFamily="50" charset="0"/>
              </a:rPr>
              <a:t>“I’m sure I heard the floorboards creak!”</a:t>
            </a:r>
          </a:p>
          <a:p>
            <a:pPr lvl="0"/>
            <a:endParaRPr lang="en-GB" sz="2800" dirty="0">
              <a:latin typeface="OpenDyslexicAlta" panose="00000500000000000000" pitchFamily="50" charset="0"/>
            </a:endParaRPr>
          </a:p>
          <a:p>
            <a:pPr lvl="0"/>
            <a:r>
              <a:rPr lang="en-GB" sz="2800" dirty="0">
                <a:latin typeface="OpenDyslexicAlta" panose="00000500000000000000" pitchFamily="50" charset="0"/>
              </a:rPr>
              <a:t>“Don’t be silly,” Chen said, “It’s probably just a mouse.”</a:t>
            </a:r>
          </a:p>
        </p:txBody>
      </p:sp>
      <p:sp>
        <p:nvSpPr>
          <p:cNvPr id="5" name="TextBox 4">
            <a:extLst>
              <a:ext uri="{FF2B5EF4-FFF2-40B4-BE49-F238E27FC236}">
                <a16:creationId xmlns:a16="http://schemas.microsoft.com/office/drawing/2014/main" xmlns="" id="{4B4FFDED-2EF4-4A48-9F67-F29CC0FB5C67}"/>
              </a:ext>
            </a:extLst>
          </p:cNvPr>
          <p:cNvSpPr txBox="1"/>
          <p:nvPr/>
        </p:nvSpPr>
        <p:spPr>
          <a:xfrm>
            <a:off x="344128" y="319889"/>
            <a:ext cx="9388504" cy="954107"/>
          </a:xfrm>
          <a:prstGeom prst="rect">
            <a:avLst/>
          </a:prstGeom>
          <a:noFill/>
        </p:spPr>
        <p:txBody>
          <a:bodyPr wrap="square">
            <a:spAutoFit/>
          </a:bodyPr>
          <a:lstStyle/>
          <a:p>
            <a:r>
              <a:rPr lang="en-GB" sz="2800" dirty="0">
                <a:latin typeface="OpenDyslexicAlta" panose="00000500000000000000" pitchFamily="50" charset="0"/>
              </a:rPr>
              <a:t>We don’t always need a reporting clause if it is clear to the reader who is speaking.</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61759" y="202523"/>
            <a:ext cx="9472175" cy="1105167"/>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42;p2"/>
          <p:cNvSpPr txBox="1"/>
          <p:nvPr/>
        </p:nvSpPr>
        <p:spPr>
          <a:xfrm>
            <a:off x="344128" y="4705118"/>
            <a:ext cx="11566445" cy="523180"/>
          </a:xfrm>
          <a:prstGeom prst="rect">
            <a:avLst/>
          </a:prstGeom>
          <a:noFill/>
          <a:ln>
            <a:noFill/>
          </a:ln>
        </p:spPr>
        <p:txBody>
          <a:bodyPr spcFirstLastPara="1" wrap="square" lIns="91425" tIns="45700" rIns="91425" bIns="45700" anchor="t" anchorCtr="0">
            <a:spAutoFit/>
          </a:bodyPr>
          <a:lstStyle/>
          <a:p>
            <a:pPr lvl="0"/>
            <a:r>
              <a:rPr lang="en-GB" sz="2800" dirty="0">
                <a:solidFill>
                  <a:srgbClr val="FF0000"/>
                </a:solidFill>
                <a:latin typeface="OpenDyslexicAlta" panose="00000500000000000000" pitchFamily="50" charset="0"/>
              </a:rPr>
              <a:t>“I’m sure I heard the floorboards creak!”</a:t>
            </a:r>
          </a:p>
        </p:txBody>
      </p:sp>
      <p:sp>
        <p:nvSpPr>
          <p:cNvPr id="10" name="TextBox 9">
            <a:extLst>
              <a:ext uri="{FF2B5EF4-FFF2-40B4-BE49-F238E27FC236}">
                <a16:creationId xmlns:a16="http://schemas.microsoft.com/office/drawing/2014/main" xmlns="" id="{4B4FFDED-2EF4-4A48-9F67-F29CC0FB5C67}"/>
              </a:ext>
            </a:extLst>
          </p:cNvPr>
          <p:cNvSpPr txBox="1"/>
          <p:nvPr/>
        </p:nvSpPr>
        <p:spPr>
          <a:xfrm>
            <a:off x="2024142" y="523052"/>
            <a:ext cx="9388504" cy="523220"/>
          </a:xfrm>
          <a:prstGeom prst="rect">
            <a:avLst/>
          </a:prstGeom>
          <a:noFill/>
        </p:spPr>
        <p:txBody>
          <a:bodyPr wrap="square">
            <a:spAutoFit/>
          </a:bodyPr>
          <a:lstStyle/>
          <a:p>
            <a:r>
              <a:rPr lang="en-GB" sz="2800" dirty="0">
                <a:latin typeface="OpenDyslexicAlta" panose="00000500000000000000" pitchFamily="50" charset="0"/>
              </a:rPr>
              <a:t>Who is saying the part in red?</a:t>
            </a:r>
            <a:endParaRPr lang="en-GB" sz="1800" dirty="0">
              <a:latin typeface="OpenDyslexicAlta" panose="00000500000000000000" pitchFamily="50" charset="0"/>
            </a:endParaRPr>
          </a:p>
        </p:txBody>
      </p:sp>
      <p:sp>
        <p:nvSpPr>
          <p:cNvPr id="11" name="Google Shape;291;p13">
            <a:extLst>
              <a:ext uri="{FF2B5EF4-FFF2-40B4-BE49-F238E27FC236}">
                <a16:creationId xmlns:a16="http://schemas.microsoft.com/office/drawing/2014/main" xmlns="" id="{AB104E0B-BC68-4CA6-97F9-1BF830D1CF62}"/>
              </a:ext>
            </a:extLst>
          </p:cNvPr>
          <p:cNvSpPr/>
          <p:nvPr/>
        </p:nvSpPr>
        <p:spPr>
          <a:xfrm>
            <a:off x="250625" y="202906"/>
            <a:ext cx="9472175" cy="1105167"/>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extLst>
      <p:ext uri="{BB962C8B-B14F-4D97-AF65-F5344CB8AC3E}">
        <p14:creationId xmlns:p14="http://schemas.microsoft.com/office/powerpoint/2010/main" val="68891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 presetClass="exit"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hidden"/>
                                      </p:to>
                                    </p:set>
                                  </p:childTnLst>
                                </p:cTn>
                              </p:par>
                              <p:par>
                                <p:cTn id="10" presetID="1" presetClass="exit"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hidden"/>
                                      </p:to>
                                    </p:set>
                                  </p:childTnLst>
                                </p:cTn>
                              </p:par>
                              <p:par>
                                <p:cTn id="12" presetID="10" presetClass="entr" presetSubtype="0"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9"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42;p2"/>
          <p:cNvSpPr txBox="1"/>
          <p:nvPr/>
        </p:nvSpPr>
        <p:spPr>
          <a:xfrm>
            <a:off x="261759" y="1229034"/>
            <a:ext cx="11566445" cy="674026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000" dirty="0">
                <a:latin typeface="OpenDyslexicAlta" panose="00000500000000000000" pitchFamily="50" charset="0"/>
              </a:rPr>
              <a:t>Where did you get that? Mum asked as she stared at the handful of money clutched in James’ hands. I earned it James muttered, cleaning cars. Mum eyed James suspiciously as he stared at the floor. Cleaning cars? Don’t lie to me James, you can’t even manage to clean your own room! James became increasingly interested in a stain on the carpet which he rubbed with his toe. I found it said James, his voice barely </a:t>
            </a:r>
            <a:r>
              <a:rPr lang="en-GB" sz="3000">
                <a:latin typeface="OpenDyslexicAlta" panose="00000500000000000000" pitchFamily="50" charset="0"/>
              </a:rPr>
              <a:t>a whisper, </a:t>
            </a:r>
            <a:r>
              <a:rPr lang="en-GB" sz="3000" dirty="0">
                <a:latin typeface="OpenDyslexicAlta" panose="00000500000000000000" pitchFamily="50" charset="0"/>
              </a:rPr>
              <a:t>in the Secret Shack. Mum’s jaw dropped open. That derelict hut in the park? Mum asked in horror. James nodded his head, weakly.</a:t>
            </a:r>
          </a:p>
          <a:p>
            <a:pPr marL="0" marR="0" lvl="0" indent="0" algn="l" rtl="0">
              <a:spcBef>
                <a:spcPts val="0"/>
              </a:spcBef>
              <a:spcAft>
                <a:spcPts val="0"/>
              </a:spcAft>
              <a:buNone/>
            </a:pPr>
            <a:r>
              <a:rPr lang="en-GB" sz="3000" dirty="0">
                <a:latin typeface="OpenDyslexicAlta" panose="00000500000000000000" pitchFamily="50" charset="0"/>
              </a:rPr>
              <a:t>It was Ahmed’s fault. He made me go in there.</a:t>
            </a:r>
          </a:p>
          <a:p>
            <a:pPr marL="0" marR="0" lvl="0" indent="0" algn="l" rtl="0">
              <a:spcBef>
                <a:spcPts val="0"/>
              </a:spcBef>
              <a:spcAft>
                <a:spcPts val="0"/>
              </a:spcAft>
              <a:buNone/>
            </a:pPr>
            <a:endParaRPr lang="en-GB" sz="2400" dirty="0">
              <a:latin typeface="OpenDyslexicAlta" panose="00000500000000000000" pitchFamily="50" charset="0"/>
            </a:endParaRPr>
          </a:p>
          <a:p>
            <a:pPr marL="0" marR="0" lvl="0" indent="0" algn="l" rtl="0">
              <a:spcBef>
                <a:spcPts val="0"/>
              </a:spcBef>
              <a:spcAft>
                <a:spcPts val="0"/>
              </a:spcAft>
              <a:buNone/>
            </a:pPr>
            <a:endParaRPr lang="en-GB" sz="2400" dirty="0">
              <a:latin typeface="OpenDyslexicAlta" panose="00000500000000000000" pitchFamily="50" charset="0"/>
            </a:endParaRPr>
          </a:p>
          <a:p>
            <a:pPr marL="0" marR="0" lvl="0" indent="0" algn="l" rtl="0">
              <a:spcBef>
                <a:spcPts val="0"/>
              </a:spcBef>
              <a:spcAft>
                <a:spcPts val="0"/>
              </a:spcAft>
              <a:buNone/>
            </a:pPr>
            <a:endParaRPr sz="2400" dirty="0">
              <a:latin typeface="OpenDyslexicAlta" panose="00000500000000000000" pitchFamily="50" charset="0"/>
            </a:endParaRPr>
          </a:p>
        </p:txBody>
      </p:sp>
      <p:sp>
        <p:nvSpPr>
          <p:cNvPr id="5" name="TextBox 4">
            <a:extLst>
              <a:ext uri="{FF2B5EF4-FFF2-40B4-BE49-F238E27FC236}">
                <a16:creationId xmlns:a16="http://schemas.microsoft.com/office/drawing/2014/main" xmlns="" id="{4B4FFDED-2EF4-4A48-9F67-F29CC0FB5C67}"/>
              </a:ext>
            </a:extLst>
          </p:cNvPr>
          <p:cNvSpPr txBox="1"/>
          <p:nvPr/>
        </p:nvSpPr>
        <p:spPr>
          <a:xfrm>
            <a:off x="345430" y="202523"/>
            <a:ext cx="9388504" cy="954107"/>
          </a:xfrm>
          <a:prstGeom prst="rect">
            <a:avLst/>
          </a:prstGeom>
          <a:noFill/>
        </p:spPr>
        <p:txBody>
          <a:bodyPr wrap="square">
            <a:spAutoFit/>
          </a:bodyPr>
          <a:lstStyle/>
          <a:p>
            <a:r>
              <a:rPr lang="en-GB" sz="2800" dirty="0">
                <a:latin typeface="OpenDyslexicAlta" panose="00000500000000000000" pitchFamily="50" charset="0"/>
              </a:rPr>
              <a:t>Try to remember all of the rules as you punctuate this paragraph correctly.</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61759" y="202523"/>
            <a:ext cx="9472175" cy="954107"/>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extLst>
      <p:ext uri="{BB962C8B-B14F-4D97-AF65-F5344CB8AC3E}">
        <p14:creationId xmlns:p14="http://schemas.microsoft.com/office/powerpoint/2010/main" val="79189653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42;p2"/>
          <p:cNvSpPr txBox="1"/>
          <p:nvPr/>
        </p:nvSpPr>
        <p:spPr>
          <a:xfrm>
            <a:off x="261759" y="1229034"/>
            <a:ext cx="11566445" cy="68018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dirty="0">
                <a:latin typeface="OpenDyslexicAlta" panose="00000500000000000000" pitchFamily="50" charset="0"/>
              </a:rPr>
              <a:t>“Where did you get that?” Mum asked as she stared at the handful of money clutched in James’ hands. </a:t>
            </a:r>
          </a:p>
          <a:p>
            <a:pPr marL="0" marR="0" lvl="0" indent="0" algn="l" rtl="0">
              <a:spcBef>
                <a:spcPts val="0"/>
              </a:spcBef>
              <a:spcAft>
                <a:spcPts val="0"/>
              </a:spcAft>
              <a:buNone/>
            </a:pPr>
            <a:r>
              <a:rPr lang="en-GB" sz="2800" dirty="0">
                <a:latin typeface="OpenDyslexicAlta" panose="00000500000000000000" pitchFamily="50" charset="0"/>
              </a:rPr>
              <a:t>“I earned it,” James muttered, “cleaning cars.” Mum eyed James suspiciously as he stared at the floor.</a:t>
            </a:r>
          </a:p>
          <a:p>
            <a:pPr marL="0" marR="0" lvl="0" indent="0" algn="l" rtl="0">
              <a:spcBef>
                <a:spcPts val="0"/>
              </a:spcBef>
              <a:spcAft>
                <a:spcPts val="0"/>
              </a:spcAft>
              <a:buNone/>
            </a:pPr>
            <a:r>
              <a:rPr lang="en-GB" sz="2800" dirty="0">
                <a:latin typeface="OpenDyslexicAlta" panose="00000500000000000000" pitchFamily="50" charset="0"/>
              </a:rPr>
              <a:t>“Cleaning cars? Don’t lie to me James, you can’t even manage to clean your own room!” James became increasingly interested in a stain on the carpet which he rubbed with his toe.</a:t>
            </a:r>
          </a:p>
          <a:p>
            <a:pPr marL="0" marR="0" lvl="0" indent="0" algn="l" rtl="0">
              <a:spcBef>
                <a:spcPts val="0"/>
              </a:spcBef>
              <a:spcAft>
                <a:spcPts val="0"/>
              </a:spcAft>
              <a:buNone/>
            </a:pPr>
            <a:r>
              <a:rPr lang="en-GB" sz="2800" dirty="0">
                <a:latin typeface="OpenDyslexicAlta" panose="00000500000000000000" pitchFamily="50" charset="0"/>
              </a:rPr>
              <a:t>“I found it,” said James, his voice barely a whisper, “in the Secret Shack.” Mum’s jaw dropped open.</a:t>
            </a:r>
          </a:p>
          <a:p>
            <a:pPr marL="0" marR="0" lvl="0" indent="0" algn="l" rtl="0">
              <a:spcBef>
                <a:spcPts val="0"/>
              </a:spcBef>
              <a:spcAft>
                <a:spcPts val="0"/>
              </a:spcAft>
              <a:buNone/>
            </a:pPr>
            <a:r>
              <a:rPr lang="en-GB" sz="2800" dirty="0">
                <a:latin typeface="OpenDyslexicAlta" panose="00000500000000000000" pitchFamily="50" charset="0"/>
              </a:rPr>
              <a:t>“That derelict hut in the park?” Mum asked in horror. James nodded his head, weakly.</a:t>
            </a:r>
          </a:p>
          <a:p>
            <a:pPr marL="0" marR="0" lvl="0" indent="0" algn="l" rtl="0">
              <a:spcBef>
                <a:spcPts val="0"/>
              </a:spcBef>
              <a:spcAft>
                <a:spcPts val="0"/>
              </a:spcAft>
              <a:buNone/>
            </a:pPr>
            <a:r>
              <a:rPr lang="en-GB" sz="2800" dirty="0">
                <a:latin typeface="OpenDyslexicAlta" panose="00000500000000000000" pitchFamily="50" charset="0"/>
              </a:rPr>
              <a:t>“It was Ahmed’s fault. He made me go in there.”</a:t>
            </a:r>
          </a:p>
          <a:p>
            <a:pPr marL="0" marR="0" lvl="0" indent="0" algn="l" rtl="0">
              <a:spcBef>
                <a:spcPts val="0"/>
              </a:spcBef>
              <a:spcAft>
                <a:spcPts val="0"/>
              </a:spcAft>
              <a:buNone/>
            </a:pPr>
            <a:endParaRPr lang="en-GB" sz="2400" dirty="0">
              <a:latin typeface="OpenDyslexicAlta" panose="00000500000000000000" pitchFamily="50" charset="0"/>
            </a:endParaRPr>
          </a:p>
          <a:p>
            <a:pPr marL="0" marR="0" lvl="0" indent="0" algn="l" rtl="0">
              <a:spcBef>
                <a:spcPts val="0"/>
              </a:spcBef>
              <a:spcAft>
                <a:spcPts val="0"/>
              </a:spcAft>
              <a:buNone/>
            </a:pPr>
            <a:endParaRPr lang="en-GB" sz="2400" dirty="0">
              <a:latin typeface="OpenDyslexicAlta" panose="00000500000000000000" pitchFamily="50" charset="0"/>
            </a:endParaRPr>
          </a:p>
          <a:p>
            <a:pPr marL="0" marR="0" lvl="0" indent="0" algn="l" rtl="0">
              <a:spcBef>
                <a:spcPts val="0"/>
              </a:spcBef>
              <a:spcAft>
                <a:spcPts val="0"/>
              </a:spcAft>
              <a:buNone/>
            </a:pPr>
            <a:endParaRPr sz="2400" dirty="0">
              <a:latin typeface="OpenDyslexicAlta" panose="00000500000000000000" pitchFamily="50" charset="0"/>
            </a:endParaRPr>
          </a:p>
        </p:txBody>
      </p:sp>
      <p:sp>
        <p:nvSpPr>
          <p:cNvPr id="5" name="TextBox 4">
            <a:extLst>
              <a:ext uri="{FF2B5EF4-FFF2-40B4-BE49-F238E27FC236}">
                <a16:creationId xmlns:a16="http://schemas.microsoft.com/office/drawing/2014/main" xmlns="" id="{4B4FFDED-2EF4-4A48-9F67-F29CC0FB5C67}"/>
              </a:ext>
            </a:extLst>
          </p:cNvPr>
          <p:cNvSpPr txBox="1"/>
          <p:nvPr/>
        </p:nvSpPr>
        <p:spPr>
          <a:xfrm>
            <a:off x="345430" y="202523"/>
            <a:ext cx="9388504" cy="954107"/>
          </a:xfrm>
          <a:prstGeom prst="rect">
            <a:avLst/>
          </a:prstGeom>
          <a:noFill/>
        </p:spPr>
        <p:txBody>
          <a:bodyPr wrap="square">
            <a:spAutoFit/>
          </a:bodyPr>
          <a:lstStyle/>
          <a:p>
            <a:r>
              <a:rPr lang="en-GB" sz="2800" dirty="0">
                <a:latin typeface="OpenDyslexicAlta" panose="00000500000000000000" pitchFamily="50" charset="0"/>
              </a:rPr>
              <a:t>Try to remember all of the rules as you punctuate this paragraph correctly.</a:t>
            </a:r>
            <a:endParaRPr lang="en-GB" sz="1800" dirty="0">
              <a:latin typeface="OpenDyslexicAlta" panose="00000500000000000000" pitchFamily="50" charset="0"/>
            </a:endParaRPr>
          </a:p>
        </p:txBody>
      </p:sp>
      <p:sp>
        <p:nvSpPr>
          <p:cNvPr id="6" name="Google Shape;291;p13">
            <a:extLst>
              <a:ext uri="{FF2B5EF4-FFF2-40B4-BE49-F238E27FC236}">
                <a16:creationId xmlns:a16="http://schemas.microsoft.com/office/drawing/2014/main" xmlns="" id="{AB104E0B-BC68-4CA6-97F9-1BF830D1CF62}"/>
              </a:ext>
            </a:extLst>
          </p:cNvPr>
          <p:cNvSpPr/>
          <p:nvPr/>
        </p:nvSpPr>
        <p:spPr>
          <a:xfrm>
            <a:off x="261759" y="202523"/>
            <a:ext cx="9472175" cy="954107"/>
          </a:xfrm>
          <a:prstGeom prst="roundRect">
            <a:avLst>
              <a:gd name="adj" fmla="val 16667"/>
            </a:avLst>
          </a:prstGeom>
          <a:noFill/>
          <a:ln w="38100" cap="flat" cmpd="sng">
            <a:solidFill>
              <a:srgbClr val="CC9900"/>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extLst>
      <p:ext uri="{BB962C8B-B14F-4D97-AF65-F5344CB8AC3E}">
        <p14:creationId xmlns:p14="http://schemas.microsoft.com/office/powerpoint/2010/main" val="2162850268"/>
      </p:ext>
    </p:extLst>
  </p:cSld>
  <p:clrMapOvr>
    <a:masterClrMapping/>
  </p:clrMapOvr>
  <p:timing>
    <p:tnLst>
      <p:par>
        <p:cTn id="1" dur="indefinite" restart="never" nodeType="tmRoot"/>
      </p:par>
    </p:tnLst>
  </p:timing>
</p:sld>
</file>

<file path=ppt/theme/theme1.xml><?xml version="1.0" encoding="utf-8"?>
<a:theme xmlns:a="http://schemas.openxmlformats.org/drawingml/2006/main" name="edshed theme">
  <a:themeElements>
    <a:clrScheme name="Spelling Shed">
      <a:dk1>
        <a:srgbClr val="000000"/>
      </a:dk1>
      <a:lt1>
        <a:srgbClr val="FFFFFF"/>
      </a:lt1>
      <a:dk2>
        <a:srgbClr val="44546A"/>
      </a:dk2>
      <a:lt2>
        <a:srgbClr val="E7E6E6"/>
      </a:lt2>
      <a:accent1>
        <a:srgbClr val="FFCC33"/>
      </a:accent1>
      <a:accent2>
        <a:srgbClr val="209CEE"/>
      </a:accent2>
      <a:accent3>
        <a:srgbClr val="3273DC"/>
      </a:accent3>
      <a:accent4>
        <a:srgbClr val="48C774"/>
      </a:accent4>
      <a:accent5>
        <a:srgbClr val="FF3860"/>
      </a:accent5>
      <a:accent6>
        <a:srgbClr val="B5B5B5"/>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751</TotalTime>
  <Words>1584</Words>
  <Application>Microsoft Office PowerPoint</Application>
  <PresentationFormat>Custom</PresentationFormat>
  <Paragraphs>151</Paragraphs>
  <Slides>30</Slides>
  <Notes>26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OpenDyslexicAlta</vt:lpstr>
      <vt:lpstr>Muli</vt:lpstr>
      <vt:lpstr>edshed theme</vt:lpstr>
      <vt:lpstr>Identify and use the correct speech punctuation in a sentence.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Adding capital letters to proper nouns.</dc:title>
  <dc:creator>Rob Smith</dc:creator>
  <cp:lastModifiedBy>Susan</cp:lastModifiedBy>
  <cp:revision>64</cp:revision>
  <dcterms:created xsi:type="dcterms:W3CDTF">2020-05-04T22:11:17Z</dcterms:created>
  <dcterms:modified xsi:type="dcterms:W3CDTF">2020-11-18T17:33:17Z</dcterms:modified>
</cp:coreProperties>
</file>