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14"/>
  </p:notesMasterIdLst>
  <p:sldIdLst>
    <p:sldId id="360" r:id="rId2"/>
    <p:sldId id="533" r:id="rId3"/>
    <p:sldId id="535" r:id="rId4"/>
    <p:sldId id="540" r:id="rId5"/>
    <p:sldId id="541" r:id="rId6"/>
    <p:sldId id="536" r:id="rId7"/>
    <p:sldId id="537" r:id="rId8"/>
    <p:sldId id="538" r:id="rId9"/>
    <p:sldId id="539" r:id="rId10"/>
    <p:sldId id="527" r:id="rId11"/>
    <p:sldId id="542" r:id="rId12"/>
    <p:sldId id="346" r:id="rId13"/>
  </p:sldIdLst>
  <p:sldSz cx="12192000" cy="6858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OpenDyslexic" panose="00000500000000000000" pitchFamily="2" charset="0"/>
      <p:regular r:id="rId19"/>
      <p:bold r:id="rId20"/>
      <p:italic r:id="rId21"/>
      <p:boldItalic r:id="rId22"/>
    </p:embeddedFont>
    <p:embeddedFont>
      <p:font typeface="OpenDyslexicAlta" panose="00000500000000000000" pitchFamily="2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95DF"/>
    <a:srgbClr val="CC9900"/>
    <a:srgbClr val="663300"/>
    <a:srgbClr val="D1A6E2"/>
    <a:srgbClr val="FF5050"/>
    <a:srgbClr val="FF7C8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2C8C85-51F0-491E-9774-3900AFEF0FD7}" styleName="Light Style 2 –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55" autoAdjust="0"/>
    <p:restoredTop sz="66054" autoAdjust="0"/>
  </p:normalViewPr>
  <p:slideViewPr>
    <p:cSldViewPr snapToGrid="0" snapToObjects="1">
      <p:cViewPr varScale="1">
        <p:scale>
          <a:sx n="70" d="100"/>
          <a:sy n="70" d="100"/>
        </p:scale>
        <p:origin x="-870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en Lander" userId="d0b4218be8cfa7f9" providerId="LiveId" clId="{B6EDD0FA-7FF6-4324-A4C0-45B5FAF1573C}"/>
    <pc:docChg chg="undo custSel addSld modSld">
      <pc:chgData name="Karen Lander" userId="d0b4218be8cfa7f9" providerId="LiveId" clId="{B6EDD0FA-7FF6-4324-A4C0-45B5FAF1573C}" dt="2020-09-08T08:11:57.441" v="1174"/>
      <pc:docMkLst>
        <pc:docMk/>
      </pc:docMkLst>
      <pc:sldChg chg="modSp mod">
        <pc:chgData name="Karen Lander" userId="d0b4218be8cfa7f9" providerId="LiveId" clId="{B6EDD0FA-7FF6-4324-A4C0-45B5FAF1573C}" dt="2020-09-07T09:14:31.175" v="57" actId="20577"/>
        <pc:sldMkLst>
          <pc:docMk/>
          <pc:sldMk cId="2403596276" sldId="360"/>
        </pc:sldMkLst>
        <pc:spChg chg="mod">
          <ac:chgData name="Karen Lander" userId="d0b4218be8cfa7f9" providerId="LiveId" clId="{B6EDD0FA-7FF6-4324-A4C0-45B5FAF1573C}" dt="2020-09-07T09:14:31.175" v="57" actId="20577"/>
          <ac:spMkLst>
            <pc:docMk/>
            <pc:sldMk cId="2403596276" sldId="360"/>
            <ac:spMk id="2" creationId="{CF759675-38B2-4977-A27C-5F3671F58A05}"/>
          </ac:spMkLst>
        </pc:spChg>
        <pc:spChg chg="mod">
          <ac:chgData name="Karen Lander" userId="d0b4218be8cfa7f9" providerId="LiveId" clId="{B6EDD0FA-7FF6-4324-A4C0-45B5FAF1573C}" dt="2020-09-07T09:13:51.332" v="40" actId="20577"/>
          <ac:spMkLst>
            <pc:docMk/>
            <pc:sldMk cId="2403596276" sldId="360"/>
            <ac:spMk id="3" creationId="{E359256C-0C26-462B-A90F-FCF857D631DF}"/>
          </ac:spMkLst>
        </pc:spChg>
        <pc:spChg chg="mod">
          <ac:chgData name="Karen Lander" userId="d0b4218be8cfa7f9" providerId="LiveId" clId="{B6EDD0FA-7FF6-4324-A4C0-45B5FAF1573C}" dt="2020-09-07T09:13:41.253" v="22" actId="20577"/>
          <ac:spMkLst>
            <pc:docMk/>
            <pc:sldMk cId="2403596276" sldId="360"/>
            <ac:spMk id="4" creationId="{578AF47F-8F1B-4754-9653-66436CCE851E}"/>
          </ac:spMkLst>
        </pc:spChg>
      </pc:sldChg>
      <pc:sldChg chg="modSp add mod">
        <pc:chgData name="Karen Lander" userId="d0b4218be8cfa7f9" providerId="LiveId" clId="{B6EDD0FA-7FF6-4324-A4C0-45B5FAF1573C}" dt="2020-09-07T09:40:28.099" v="883" actId="20577"/>
        <pc:sldMkLst>
          <pc:docMk/>
          <pc:sldMk cId="1594685376" sldId="527"/>
        </pc:sldMkLst>
        <pc:spChg chg="mod">
          <ac:chgData name="Karen Lander" userId="d0b4218be8cfa7f9" providerId="LiveId" clId="{B6EDD0FA-7FF6-4324-A4C0-45B5FAF1573C}" dt="2020-09-07T09:25:53.758" v="398" actId="20577"/>
          <ac:spMkLst>
            <pc:docMk/>
            <pc:sldMk cId="1594685376" sldId="527"/>
            <ac:spMk id="4" creationId="{A7696B43-FCFB-45C1-8D5E-53D425012716}"/>
          </ac:spMkLst>
        </pc:spChg>
        <pc:spChg chg="mod">
          <ac:chgData name="Karen Lander" userId="d0b4218be8cfa7f9" providerId="LiveId" clId="{B6EDD0FA-7FF6-4324-A4C0-45B5FAF1573C}" dt="2020-09-07T09:29:06.958" v="565" actId="255"/>
          <ac:spMkLst>
            <pc:docMk/>
            <pc:sldMk cId="1594685376" sldId="527"/>
            <ac:spMk id="8" creationId="{37C9D747-F597-40BD-A87C-2CA72FE9DB0E}"/>
          </ac:spMkLst>
        </pc:spChg>
        <pc:spChg chg="mod">
          <ac:chgData name="Karen Lander" userId="d0b4218be8cfa7f9" providerId="LiveId" clId="{B6EDD0FA-7FF6-4324-A4C0-45B5FAF1573C}" dt="2020-09-07T09:28:31.353" v="559" actId="255"/>
          <ac:spMkLst>
            <pc:docMk/>
            <pc:sldMk cId="1594685376" sldId="527"/>
            <ac:spMk id="12" creationId="{A18FD617-E963-4DE9-9F47-5286F51A005B}"/>
          </ac:spMkLst>
        </pc:spChg>
        <pc:spChg chg="mod">
          <ac:chgData name="Karen Lander" userId="d0b4218be8cfa7f9" providerId="LiveId" clId="{B6EDD0FA-7FF6-4324-A4C0-45B5FAF1573C}" dt="2020-09-07T09:28:56.788" v="563" actId="255"/>
          <ac:spMkLst>
            <pc:docMk/>
            <pc:sldMk cId="1594685376" sldId="527"/>
            <ac:spMk id="15" creationId="{1F2B068E-F98F-4617-8344-49CEF00800D1}"/>
          </ac:spMkLst>
        </pc:spChg>
        <pc:spChg chg="mod">
          <ac:chgData name="Karen Lander" userId="d0b4218be8cfa7f9" providerId="LiveId" clId="{B6EDD0FA-7FF6-4324-A4C0-45B5FAF1573C}" dt="2020-09-07T09:28:48.027" v="561" actId="255"/>
          <ac:spMkLst>
            <pc:docMk/>
            <pc:sldMk cId="1594685376" sldId="527"/>
            <ac:spMk id="21" creationId="{769001BC-EC64-43B8-890B-E461AE84F53B}"/>
          </ac:spMkLst>
        </pc:spChg>
        <pc:spChg chg="mod">
          <ac:chgData name="Karen Lander" userId="d0b4218be8cfa7f9" providerId="LiveId" clId="{B6EDD0FA-7FF6-4324-A4C0-45B5FAF1573C}" dt="2020-09-07T09:28:42.853" v="560" actId="255"/>
          <ac:spMkLst>
            <pc:docMk/>
            <pc:sldMk cId="1594685376" sldId="527"/>
            <ac:spMk id="25" creationId="{DEE73927-3A23-438E-812E-0419987CD41B}"/>
          </ac:spMkLst>
        </pc:spChg>
        <pc:spChg chg="mod">
          <ac:chgData name="Karen Lander" userId="d0b4218be8cfa7f9" providerId="LiveId" clId="{B6EDD0FA-7FF6-4324-A4C0-45B5FAF1573C}" dt="2020-09-07T09:29:02.516" v="564" actId="255"/>
          <ac:spMkLst>
            <pc:docMk/>
            <pc:sldMk cId="1594685376" sldId="527"/>
            <ac:spMk id="28" creationId="{B246EDDE-6C78-4CD9-9DE5-775DBCF725AD}"/>
          </ac:spMkLst>
        </pc:spChg>
        <pc:spChg chg="mod">
          <ac:chgData name="Karen Lander" userId="d0b4218be8cfa7f9" providerId="LiveId" clId="{B6EDD0FA-7FF6-4324-A4C0-45B5FAF1573C}" dt="2020-09-07T09:28:27.456" v="558" actId="255"/>
          <ac:spMkLst>
            <pc:docMk/>
            <pc:sldMk cId="1594685376" sldId="527"/>
            <ac:spMk id="32" creationId="{9C3653DE-270B-4EFD-95AF-81DB921A70C6}"/>
          </ac:spMkLst>
        </pc:spChg>
        <pc:spChg chg="mod">
          <ac:chgData name="Karen Lander" userId="d0b4218be8cfa7f9" providerId="LiveId" clId="{B6EDD0FA-7FF6-4324-A4C0-45B5FAF1573C}" dt="2020-09-07T09:29:34.294" v="566" actId="255"/>
          <ac:spMkLst>
            <pc:docMk/>
            <pc:sldMk cId="1594685376" sldId="527"/>
            <ac:spMk id="36" creationId="{BF3A2485-989C-467C-B988-E8EFAD1EF8AD}"/>
          </ac:spMkLst>
        </pc:spChg>
        <pc:spChg chg="mod">
          <ac:chgData name="Karen Lander" userId="d0b4218be8cfa7f9" providerId="LiveId" clId="{B6EDD0FA-7FF6-4324-A4C0-45B5FAF1573C}" dt="2020-09-07T09:40:28.099" v="883" actId="20577"/>
          <ac:spMkLst>
            <pc:docMk/>
            <pc:sldMk cId="1594685376" sldId="527"/>
            <ac:spMk id="38" creationId="{FCB88E2D-BDF2-4441-86A3-D86754C70778}"/>
          </ac:spMkLst>
        </pc:spChg>
      </pc:sldChg>
      <pc:sldChg chg="add">
        <pc:chgData name="Karen Lander" userId="d0b4218be8cfa7f9" providerId="LiveId" clId="{B6EDD0FA-7FF6-4324-A4C0-45B5FAF1573C}" dt="2020-09-08T08:11:57.441" v="1174"/>
        <pc:sldMkLst>
          <pc:docMk/>
          <pc:sldMk cId="1398069911" sldId="533"/>
        </pc:sldMkLst>
      </pc:sldChg>
      <pc:sldChg chg="modSp mod">
        <pc:chgData name="Karen Lander" userId="d0b4218be8cfa7f9" providerId="LiveId" clId="{B6EDD0FA-7FF6-4324-A4C0-45B5FAF1573C}" dt="2020-09-07T09:35:50.382" v="711" actId="20577"/>
        <pc:sldMkLst>
          <pc:docMk/>
          <pc:sldMk cId="932521125" sldId="535"/>
        </pc:sldMkLst>
        <pc:spChg chg="mod">
          <ac:chgData name="Karen Lander" userId="d0b4218be8cfa7f9" providerId="LiveId" clId="{B6EDD0FA-7FF6-4324-A4C0-45B5FAF1573C}" dt="2020-09-07T09:35:50.382" v="711" actId="20577"/>
          <ac:spMkLst>
            <pc:docMk/>
            <pc:sldMk cId="932521125" sldId="535"/>
            <ac:spMk id="4" creationId="{37C2BA3F-9343-4A94-9A78-4BCE0B2C0885}"/>
          </ac:spMkLst>
        </pc:spChg>
        <pc:spChg chg="mod">
          <ac:chgData name="Karen Lander" userId="d0b4218be8cfa7f9" providerId="LiveId" clId="{B6EDD0FA-7FF6-4324-A4C0-45B5FAF1573C}" dt="2020-09-07T09:34:47.295" v="627" actId="122"/>
          <ac:spMkLst>
            <pc:docMk/>
            <pc:sldMk cId="932521125" sldId="535"/>
            <ac:spMk id="6" creationId="{8CF0F470-EC7D-41B9-A183-44A0761CE36E}"/>
          </ac:spMkLst>
        </pc:spChg>
        <pc:spChg chg="mod">
          <ac:chgData name="Karen Lander" userId="d0b4218be8cfa7f9" providerId="LiveId" clId="{B6EDD0FA-7FF6-4324-A4C0-45B5FAF1573C}" dt="2020-09-07T09:34:40.502" v="624" actId="122"/>
          <ac:spMkLst>
            <pc:docMk/>
            <pc:sldMk cId="932521125" sldId="535"/>
            <ac:spMk id="29" creationId="{777B4374-BE6D-48BC-95CB-DA9C63AE0750}"/>
          </ac:spMkLst>
        </pc:spChg>
        <pc:spChg chg="mod">
          <ac:chgData name="Karen Lander" userId="d0b4218be8cfa7f9" providerId="LiveId" clId="{B6EDD0FA-7FF6-4324-A4C0-45B5FAF1573C}" dt="2020-09-07T09:34:42.587" v="625" actId="122"/>
          <ac:spMkLst>
            <pc:docMk/>
            <pc:sldMk cId="932521125" sldId="535"/>
            <ac:spMk id="35" creationId="{07E33986-F16E-4C3B-A75F-30EC9A3DA8D4}"/>
          </ac:spMkLst>
        </pc:spChg>
        <pc:spChg chg="mod">
          <ac:chgData name="Karen Lander" userId="d0b4218be8cfa7f9" providerId="LiveId" clId="{B6EDD0FA-7FF6-4324-A4C0-45B5FAF1573C}" dt="2020-09-07T09:34:44.946" v="626" actId="122"/>
          <ac:spMkLst>
            <pc:docMk/>
            <pc:sldMk cId="932521125" sldId="535"/>
            <ac:spMk id="37" creationId="{DCB430EE-B648-47D2-90CB-642227A14F2D}"/>
          </ac:spMkLst>
        </pc:spChg>
      </pc:sldChg>
      <pc:sldChg chg="modSp add mod modAnim">
        <pc:chgData name="Karen Lander" userId="d0b4218be8cfa7f9" providerId="LiveId" clId="{B6EDD0FA-7FF6-4324-A4C0-45B5FAF1573C}" dt="2020-09-07T09:23:20.293" v="214"/>
        <pc:sldMkLst>
          <pc:docMk/>
          <pc:sldMk cId="295158741" sldId="538"/>
        </pc:sldMkLst>
        <pc:spChg chg="mod">
          <ac:chgData name="Karen Lander" userId="d0b4218be8cfa7f9" providerId="LiveId" clId="{B6EDD0FA-7FF6-4324-A4C0-45B5FAF1573C}" dt="2020-09-07T09:20:59.224" v="149" actId="20577"/>
          <ac:spMkLst>
            <pc:docMk/>
            <pc:sldMk cId="295158741" sldId="538"/>
            <ac:spMk id="5" creationId="{9D426BF8-1894-4936-AF5A-7D4FD1713305}"/>
          </ac:spMkLst>
        </pc:spChg>
        <pc:spChg chg="mod">
          <ac:chgData name="Karen Lander" userId="d0b4218be8cfa7f9" providerId="LiveId" clId="{B6EDD0FA-7FF6-4324-A4C0-45B5FAF1573C}" dt="2020-09-07T09:21:31.056" v="198" actId="20577"/>
          <ac:spMkLst>
            <pc:docMk/>
            <pc:sldMk cId="295158741" sldId="538"/>
            <ac:spMk id="7" creationId="{88084F47-D74E-487E-B35A-06EB360458E7}"/>
          </ac:spMkLst>
        </pc:spChg>
        <pc:spChg chg="mod">
          <ac:chgData name="Karen Lander" userId="d0b4218be8cfa7f9" providerId="LiveId" clId="{B6EDD0FA-7FF6-4324-A4C0-45B5FAF1573C}" dt="2020-09-07T09:21:23.811" v="190" actId="2711"/>
          <ac:spMkLst>
            <pc:docMk/>
            <pc:sldMk cId="295158741" sldId="538"/>
            <ac:spMk id="9" creationId="{893153FA-3FB5-4E33-ACD0-ADED6B36C494}"/>
          </ac:spMkLst>
        </pc:spChg>
        <pc:spChg chg="mod">
          <ac:chgData name="Karen Lander" userId="d0b4218be8cfa7f9" providerId="LiveId" clId="{B6EDD0FA-7FF6-4324-A4C0-45B5FAF1573C}" dt="2020-09-07T09:21:28.323" v="194" actId="20577"/>
          <ac:spMkLst>
            <pc:docMk/>
            <pc:sldMk cId="295158741" sldId="538"/>
            <ac:spMk id="11" creationId="{CB39C44A-AEC1-4AD2-86B4-9D1873993093}"/>
          </ac:spMkLst>
        </pc:spChg>
        <pc:spChg chg="mod">
          <ac:chgData name="Karen Lander" userId="d0b4218be8cfa7f9" providerId="LiveId" clId="{B6EDD0FA-7FF6-4324-A4C0-45B5FAF1573C}" dt="2020-09-07T09:21:33.990" v="202" actId="20577"/>
          <ac:spMkLst>
            <pc:docMk/>
            <pc:sldMk cId="295158741" sldId="538"/>
            <ac:spMk id="13" creationId="{4A097565-1B63-463C-85F2-E85793DF2805}"/>
          </ac:spMkLst>
        </pc:spChg>
        <pc:spChg chg="mod">
          <ac:chgData name="Karen Lander" userId="d0b4218be8cfa7f9" providerId="LiveId" clId="{B6EDD0FA-7FF6-4324-A4C0-45B5FAF1573C}" dt="2020-09-07T09:20:56.245" v="148" actId="20577"/>
          <ac:spMkLst>
            <pc:docMk/>
            <pc:sldMk cId="295158741" sldId="538"/>
            <ac:spMk id="15" creationId="{0E8AFCBF-70D6-499B-9A72-4DF417088C6E}"/>
          </ac:spMkLst>
        </pc:spChg>
      </pc:sldChg>
      <pc:sldChg chg="modSp add modAnim">
        <pc:chgData name="Karen Lander" userId="d0b4218be8cfa7f9" providerId="LiveId" clId="{B6EDD0FA-7FF6-4324-A4C0-45B5FAF1573C}" dt="2020-09-07T09:25:32.334" v="391"/>
        <pc:sldMkLst>
          <pc:docMk/>
          <pc:sldMk cId="50853370" sldId="539"/>
        </pc:sldMkLst>
        <pc:spChg chg="mod">
          <ac:chgData name="Karen Lander" userId="d0b4218be8cfa7f9" providerId="LiveId" clId="{B6EDD0FA-7FF6-4324-A4C0-45B5FAF1573C}" dt="2020-09-07T09:24:02.327" v="256" actId="2711"/>
          <ac:spMkLst>
            <pc:docMk/>
            <pc:sldMk cId="50853370" sldId="539"/>
            <ac:spMk id="5" creationId="{9D426BF8-1894-4936-AF5A-7D4FD1713305}"/>
          </ac:spMkLst>
        </pc:spChg>
        <pc:spChg chg="mod">
          <ac:chgData name="Karen Lander" userId="d0b4218be8cfa7f9" providerId="LiveId" clId="{B6EDD0FA-7FF6-4324-A4C0-45B5FAF1573C}" dt="2020-09-07T09:24:55.655" v="379" actId="20577"/>
          <ac:spMkLst>
            <pc:docMk/>
            <pc:sldMk cId="50853370" sldId="539"/>
            <ac:spMk id="7" creationId="{88084F47-D74E-487E-B35A-06EB360458E7}"/>
          </ac:spMkLst>
        </pc:spChg>
        <pc:spChg chg="mod">
          <ac:chgData name="Karen Lander" userId="d0b4218be8cfa7f9" providerId="LiveId" clId="{B6EDD0FA-7FF6-4324-A4C0-45B5FAF1573C}" dt="2020-09-07T09:24:47.072" v="357" actId="20577"/>
          <ac:spMkLst>
            <pc:docMk/>
            <pc:sldMk cId="50853370" sldId="539"/>
            <ac:spMk id="9" creationId="{893153FA-3FB5-4E33-ACD0-ADED6B36C494}"/>
          </ac:spMkLst>
        </pc:spChg>
        <pc:spChg chg="mod">
          <ac:chgData name="Karen Lander" userId="d0b4218be8cfa7f9" providerId="LiveId" clId="{B6EDD0FA-7FF6-4324-A4C0-45B5FAF1573C}" dt="2020-09-07T09:25:00.375" v="387" actId="20577"/>
          <ac:spMkLst>
            <pc:docMk/>
            <pc:sldMk cId="50853370" sldId="539"/>
            <ac:spMk id="11" creationId="{CB39C44A-AEC1-4AD2-86B4-9D1873993093}"/>
          </ac:spMkLst>
        </pc:spChg>
        <pc:spChg chg="mod">
          <ac:chgData name="Karen Lander" userId="d0b4218be8cfa7f9" providerId="LiveId" clId="{B6EDD0FA-7FF6-4324-A4C0-45B5FAF1573C}" dt="2020-09-07T09:25:07.026" v="388" actId="255"/>
          <ac:spMkLst>
            <pc:docMk/>
            <pc:sldMk cId="50853370" sldId="539"/>
            <ac:spMk id="13" creationId="{4A097565-1B63-463C-85F2-E85793DF2805}"/>
          </ac:spMkLst>
        </pc:spChg>
        <pc:spChg chg="mod">
          <ac:chgData name="Karen Lander" userId="d0b4218be8cfa7f9" providerId="LiveId" clId="{B6EDD0FA-7FF6-4324-A4C0-45B5FAF1573C}" dt="2020-09-07T09:24:23.653" v="285" actId="20577"/>
          <ac:spMkLst>
            <pc:docMk/>
            <pc:sldMk cId="50853370" sldId="539"/>
            <ac:spMk id="15" creationId="{0E8AFCBF-70D6-499B-9A72-4DF417088C6E}"/>
          </ac:spMkLst>
        </pc:spChg>
      </pc:sldChg>
      <pc:sldChg chg="modSp add mod">
        <pc:chgData name="Karen Lander" userId="d0b4218be8cfa7f9" providerId="LiveId" clId="{B6EDD0FA-7FF6-4324-A4C0-45B5FAF1573C}" dt="2020-09-07T09:36:14.093" v="712"/>
        <pc:sldMkLst>
          <pc:docMk/>
          <pc:sldMk cId="2499316950" sldId="540"/>
        </pc:sldMkLst>
        <pc:spChg chg="mod">
          <ac:chgData name="Karen Lander" userId="d0b4218be8cfa7f9" providerId="LiveId" clId="{B6EDD0FA-7FF6-4324-A4C0-45B5FAF1573C}" dt="2020-09-07T09:36:14.093" v="712"/>
          <ac:spMkLst>
            <pc:docMk/>
            <pc:sldMk cId="2499316950" sldId="540"/>
            <ac:spMk id="4" creationId="{37C2BA3F-9343-4A94-9A78-4BCE0B2C0885}"/>
          </ac:spMkLst>
        </pc:spChg>
        <pc:spChg chg="mod">
          <ac:chgData name="Karen Lander" userId="d0b4218be8cfa7f9" providerId="LiveId" clId="{B6EDD0FA-7FF6-4324-A4C0-45B5FAF1573C}" dt="2020-09-07T09:34:14.584" v="586" actId="122"/>
          <ac:spMkLst>
            <pc:docMk/>
            <pc:sldMk cId="2499316950" sldId="540"/>
            <ac:spMk id="6" creationId="{8CF0F470-EC7D-41B9-A183-44A0761CE36E}"/>
          </ac:spMkLst>
        </pc:spChg>
        <pc:spChg chg="mod">
          <ac:chgData name="Karen Lander" userId="d0b4218be8cfa7f9" providerId="LiveId" clId="{B6EDD0FA-7FF6-4324-A4C0-45B5FAF1573C}" dt="2020-09-07T09:34:20.624" v="591" actId="20577"/>
          <ac:spMkLst>
            <pc:docMk/>
            <pc:sldMk cId="2499316950" sldId="540"/>
            <ac:spMk id="10" creationId="{EA7B0436-D132-478F-A339-EF54212E4E42}"/>
          </ac:spMkLst>
        </pc:spChg>
        <pc:spChg chg="mod">
          <ac:chgData name="Karen Lander" userId="d0b4218be8cfa7f9" providerId="LiveId" clId="{B6EDD0FA-7FF6-4324-A4C0-45B5FAF1573C}" dt="2020-09-07T09:34:30.958" v="610" actId="20577"/>
          <ac:spMkLst>
            <pc:docMk/>
            <pc:sldMk cId="2499316950" sldId="540"/>
            <ac:spMk id="12" creationId="{72164A3D-8A2B-4D87-AC46-DE66289A708B}"/>
          </ac:spMkLst>
        </pc:spChg>
        <pc:spChg chg="mod">
          <ac:chgData name="Karen Lander" userId="d0b4218be8cfa7f9" providerId="LiveId" clId="{B6EDD0FA-7FF6-4324-A4C0-45B5FAF1573C}" dt="2020-09-07T09:34:53.960" v="628" actId="122"/>
          <ac:spMkLst>
            <pc:docMk/>
            <pc:sldMk cId="2499316950" sldId="540"/>
            <ac:spMk id="29" creationId="{777B4374-BE6D-48BC-95CB-DA9C63AE0750}"/>
          </ac:spMkLst>
        </pc:spChg>
        <pc:spChg chg="mod">
          <ac:chgData name="Karen Lander" userId="d0b4218be8cfa7f9" providerId="LiveId" clId="{B6EDD0FA-7FF6-4324-A4C0-45B5FAF1573C}" dt="2020-09-07T09:34:56.157" v="629" actId="122"/>
          <ac:spMkLst>
            <pc:docMk/>
            <pc:sldMk cId="2499316950" sldId="540"/>
            <ac:spMk id="35" creationId="{07E33986-F16E-4C3B-A75F-30EC9A3DA8D4}"/>
          </ac:spMkLst>
        </pc:spChg>
        <pc:spChg chg="mod">
          <ac:chgData name="Karen Lander" userId="d0b4218be8cfa7f9" providerId="LiveId" clId="{B6EDD0FA-7FF6-4324-A4C0-45B5FAF1573C}" dt="2020-09-07T09:34:58.071" v="630" actId="122"/>
          <ac:spMkLst>
            <pc:docMk/>
            <pc:sldMk cId="2499316950" sldId="540"/>
            <ac:spMk id="37" creationId="{DCB430EE-B648-47D2-90CB-642227A14F2D}"/>
          </ac:spMkLst>
        </pc:spChg>
      </pc:sldChg>
      <pc:sldChg chg="addSp delSp modSp new mod">
        <pc:chgData name="Karen Lander" userId="d0b4218be8cfa7f9" providerId="LiveId" clId="{B6EDD0FA-7FF6-4324-A4C0-45B5FAF1573C}" dt="2020-09-07T09:39:54.258" v="880" actId="20577"/>
        <pc:sldMkLst>
          <pc:docMk/>
          <pc:sldMk cId="2665494088" sldId="541"/>
        </pc:sldMkLst>
        <pc:spChg chg="add del mod">
          <ac:chgData name="Karen Lander" userId="d0b4218be8cfa7f9" providerId="LiveId" clId="{B6EDD0FA-7FF6-4324-A4C0-45B5FAF1573C}" dt="2020-09-07T09:37:22.469" v="860" actId="478"/>
          <ac:spMkLst>
            <pc:docMk/>
            <pc:sldMk cId="2665494088" sldId="541"/>
            <ac:spMk id="2" creationId="{3FF3E9D4-AB52-4CE7-961B-052F84737313}"/>
          </ac:spMkLst>
        </pc:spChg>
        <pc:spChg chg="add mod">
          <ac:chgData name="Karen Lander" userId="d0b4218be8cfa7f9" providerId="LiveId" clId="{B6EDD0FA-7FF6-4324-A4C0-45B5FAF1573C}" dt="2020-09-07T09:39:54.258" v="880" actId="20577"/>
          <ac:spMkLst>
            <pc:docMk/>
            <pc:sldMk cId="2665494088" sldId="541"/>
            <ac:spMk id="5" creationId="{8EC4B72A-071C-42F5-91D9-9A4881138F09}"/>
          </ac:spMkLst>
        </pc:spChg>
        <pc:picChg chg="add mod">
          <ac:chgData name="Karen Lander" userId="d0b4218be8cfa7f9" providerId="LiveId" clId="{B6EDD0FA-7FF6-4324-A4C0-45B5FAF1573C}" dt="2020-09-07T09:37:41.508" v="864" actId="962"/>
          <ac:picMkLst>
            <pc:docMk/>
            <pc:sldMk cId="2665494088" sldId="541"/>
            <ac:picMk id="4" creationId="{D5B925AF-2E2A-4B48-9D30-D4E57E656A37}"/>
          </ac:picMkLst>
        </pc:picChg>
      </pc:sldChg>
      <pc:sldChg chg="addSp delSp modSp new mod modNotesTx">
        <pc:chgData name="Karen Lander" userId="d0b4218be8cfa7f9" providerId="LiveId" clId="{B6EDD0FA-7FF6-4324-A4C0-45B5FAF1573C}" dt="2020-09-07T09:45:06.429" v="1173" actId="20577"/>
        <pc:sldMkLst>
          <pc:docMk/>
          <pc:sldMk cId="3455914270" sldId="542"/>
        </pc:sldMkLst>
        <pc:spChg chg="add del mod">
          <ac:chgData name="Karen Lander" userId="d0b4218be8cfa7f9" providerId="LiveId" clId="{B6EDD0FA-7FF6-4324-A4C0-45B5FAF1573C}" dt="2020-09-07T09:42:19.457" v="950" actId="478"/>
          <ac:spMkLst>
            <pc:docMk/>
            <pc:sldMk cId="3455914270" sldId="542"/>
            <ac:spMk id="3" creationId="{4CA260F5-0449-4545-8F01-75DBB8A7051F}"/>
          </ac:spMkLst>
        </pc:spChg>
        <pc:spChg chg="add del mod">
          <ac:chgData name="Karen Lander" userId="d0b4218be8cfa7f9" providerId="LiveId" clId="{B6EDD0FA-7FF6-4324-A4C0-45B5FAF1573C}" dt="2020-09-07T09:42:17.989" v="949" actId="478"/>
          <ac:spMkLst>
            <pc:docMk/>
            <pc:sldMk cId="3455914270" sldId="542"/>
            <ac:spMk id="5" creationId="{2AD1F44B-7CF6-4FFF-9CFF-37776619E10D}"/>
          </ac:spMkLst>
        </pc:spChg>
        <pc:spChg chg="add mod">
          <ac:chgData name="Karen Lander" userId="d0b4218be8cfa7f9" providerId="LiveId" clId="{B6EDD0FA-7FF6-4324-A4C0-45B5FAF1573C}" dt="2020-09-07T09:42:51.451" v="1008" actId="1076"/>
          <ac:spMkLst>
            <pc:docMk/>
            <pc:sldMk cId="3455914270" sldId="542"/>
            <ac:spMk id="7" creationId="{F8E430E8-38FB-4166-98B8-1B25050D7D8B}"/>
          </ac:spMkLst>
        </pc:spChg>
        <pc:spChg chg="add mod">
          <ac:chgData name="Karen Lander" userId="d0b4218be8cfa7f9" providerId="LiveId" clId="{B6EDD0FA-7FF6-4324-A4C0-45B5FAF1573C}" dt="2020-09-07T09:44:45.826" v="1084" actId="20577"/>
          <ac:spMkLst>
            <pc:docMk/>
            <pc:sldMk cId="3455914270" sldId="542"/>
            <ac:spMk id="9" creationId="{4AA099B8-F0BA-473D-9931-06C8F5CDA6DF}"/>
          </ac:spMkLst>
        </pc:spChg>
        <pc:spChg chg="add mod">
          <ac:chgData name="Karen Lander" userId="d0b4218be8cfa7f9" providerId="LiveId" clId="{B6EDD0FA-7FF6-4324-A4C0-45B5FAF1573C}" dt="2020-09-07T09:43:30.481" v="1022" actId="14100"/>
          <ac:spMkLst>
            <pc:docMk/>
            <pc:sldMk cId="3455914270" sldId="542"/>
            <ac:spMk id="10" creationId="{33FEBD17-6EC7-43ED-A646-EA7462EB6213}"/>
          </ac:spMkLst>
        </pc:spChg>
        <pc:spChg chg="add mod">
          <ac:chgData name="Karen Lander" userId="d0b4218be8cfa7f9" providerId="LiveId" clId="{B6EDD0FA-7FF6-4324-A4C0-45B5FAF1573C}" dt="2020-09-07T09:43:39.869" v="1029" actId="20577"/>
          <ac:spMkLst>
            <pc:docMk/>
            <pc:sldMk cId="3455914270" sldId="542"/>
            <ac:spMk id="12" creationId="{413F7D2F-1147-4CCE-913A-3355C7EF11D6}"/>
          </ac:spMkLst>
        </pc:spChg>
        <pc:spChg chg="add mod">
          <ac:chgData name="Karen Lander" userId="d0b4218be8cfa7f9" providerId="LiveId" clId="{B6EDD0FA-7FF6-4324-A4C0-45B5FAF1573C}" dt="2020-09-07T09:43:49.767" v="1043" actId="14100"/>
          <ac:spMkLst>
            <pc:docMk/>
            <pc:sldMk cId="3455914270" sldId="542"/>
            <ac:spMk id="14" creationId="{AC59B652-90C8-416F-89C9-9D07C1967648}"/>
          </ac:spMkLst>
        </pc:spChg>
        <pc:spChg chg="add mod">
          <ac:chgData name="Karen Lander" userId="d0b4218be8cfa7f9" providerId="LiveId" clId="{B6EDD0FA-7FF6-4324-A4C0-45B5FAF1573C}" dt="2020-09-07T09:44:01.840" v="1052" actId="20577"/>
          <ac:spMkLst>
            <pc:docMk/>
            <pc:sldMk cId="3455914270" sldId="542"/>
            <ac:spMk id="16" creationId="{A7908C11-5C93-4076-9B84-78438CD65E29}"/>
          </ac:spMkLst>
        </pc:spChg>
        <pc:spChg chg="add mod">
          <ac:chgData name="Karen Lander" userId="d0b4218be8cfa7f9" providerId="LiveId" clId="{B6EDD0FA-7FF6-4324-A4C0-45B5FAF1573C}" dt="2020-09-07T09:44:12.443" v="1062" actId="20577"/>
          <ac:spMkLst>
            <pc:docMk/>
            <pc:sldMk cId="3455914270" sldId="542"/>
            <ac:spMk id="18" creationId="{F3A47BE7-94F1-47E0-A567-6FC9A1388F13}"/>
          </ac:spMkLst>
        </pc:spChg>
        <pc:spChg chg="add mod">
          <ac:chgData name="Karen Lander" userId="d0b4218be8cfa7f9" providerId="LiveId" clId="{B6EDD0FA-7FF6-4324-A4C0-45B5FAF1573C}" dt="2020-09-07T09:44:25.598" v="1070" actId="20577"/>
          <ac:spMkLst>
            <pc:docMk/>
            <pc:sldMk cId="3455914270" sldId="542"/>
            <ac:spMk id="20" creationId="{B2E1A376-00E9-4C0B-B7F8-81C3426E743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488DB-9C81-41C8-AD36-26F3938BE67A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76895D-BF6D-4288-B64A-A3B9FBDCB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1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7092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896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3960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755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Various answers possible.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190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F5FFFCE-C207-2846-8718-D75C344C8C89}"/>
              </a:ext>
            </a:extLst>
          </p:cNvPr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2C481A8-D80A-304F-BD4D-4ACD9B3D8E7E}"/>
              </a:ext>
            </a:extLst>
          </p:cNvPr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1D45BA0-7B16-364F-96FA-7CCD74809633}"/>
              </a:ext>
            </a:extLst>
          </p:cNvPr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xmlns="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43EE4B3-C0E4-AE42-921D-72A75F2D0332}"/>
              </a:ext>
            </a:extLst>
          </p:cNvPr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3848472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PA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F5FFFCE-C207-2846-8718-D75C344C8C89}"/>
              </a:ext>
            </a:extLst>
          </p:cNvPr>
          <p:cNvSpPr/>
          <p:nvPr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2C481A8-D80A-304F-BD4D-4ACD9B3D8E7E}"/>
              </a:ext>
            </a:extLst>
          </p:cNvPr>
          <p:cNvSpPr/>
          <p:nvPr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619805"/>
            <a:ext cx="6210300" cy="10795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636922-2142-5343-81C5-B0A591AF4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solidFill>
            <a:srgbClr val="FFFFFF">
              <a:alpha val="89804"/>
            </a:srgbClr>
          </a:solidFill>
        </p:spPr>
        <p:txBody>
          <a:bodyPr>
            <a:normAutofit/>
          </a:bodyPr>
          <a:lstStyle>
            <a:lvl1pPr algn="ctr">
              <a:defRPr sz="2800"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xmlns="" id="{A60EA2B2-10BF-884E-8762-10B8C76B38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3460750"/>
            <a:ext cx="5243513" cy="8064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latin typeface="Muli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902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D22C0101-D23A-5C4E-A28F-EEE925C2BAF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36461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xmlns="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9C5803DD-6F71-4F43-8676-686F6A0B91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456760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xmlns="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Click to edit Master text styles</a:t>
            </a:r>
          </a:p>
          <a:p>
            <a:pPr marL="0" lvl="1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Second level</a:t>
            </a:r>
          </a:p>
          <a:p>
            <a:pPr marL="0" lvl="2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Third level</a:t>
            </a:r>
          </a:p>
          <a:p>
            <a:pPr marL="0" lvl="3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Fourth level</a:t>
            </a:r>
          </a:p>
          <a:p>
            <a:pPr marL="0" lvl="4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1DD0F53D-1FF4-844C-9CFA-9D8546D499B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386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7633CE64-A964-3E46-A3DD-F645847941CD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A57134-93E0-C141-B390-3DFCA82BCC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122097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98459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xmlns="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60B6E23-2996-D04A-9DCA-7750F487B58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379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2CA7A3E8-3E3C-9545-B15C-D2AF00F7E362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9137CCF-D866-694A-979D-58389EC37E2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499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403F0EC-BACB-B74E-A7F5-23CAB3DFDA3B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50FF983-7FE9-084E-894E-ADB137A670D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475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054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5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516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53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E9010007-88C8-0445-A2E0-E6CF50F7D66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782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_no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3506643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615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055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521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83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616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xmlns="" id="{CF759675-38B2-4977-A27C-5F3671F58A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Muli"/>
              </a:rPr>
              <a:t>National Curriculum Teaching Point:</a:t>
            </a:r>
          </a:p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Formation of nouns using a range of prefixes [for example super-, anti-, auto-]</a:t>
            </a:r>
            <a:endParaRPr lang="en-GB" b="1" dirty="0">
              <a:latin typeface="Muli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E359256C-0C26-462B-A90F-FCF857D63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  <a:t>The prefix “un”.</a:t>
            </a:r>
            <a:br>
              <a:rPr lang="en-GB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>
              <a:effectLst/>
              <a:latin typeface="Muli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78AF47F-8F1B-4754-9653-66436CCE85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Stage 3 Word 1.3</a:t>
            </a:r>
          </a:p>
        </p:txBody>
      </p:sp>
    </p:spTree>
    <p:extLst>
      <p:ext uri="{BB962C8B-B14F-4D97-AF65-F5344CB8AC3E}">
        <p14:creationId xmlns:p14="http://schemas.microsoft.com/office/powerpoint/2010/main" val="240359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91CADD10-EC04-4319-A561-7EA6E3117825}"/>
              </a:ext>
            </a:extLst>
          </p:cNvPr>
          <p:cNvSpPr/>
          <p:nvPr/>
        </p:nvSpPr>
        <p:spPr>
          <a:xfrm>
            <a:off x="1564640" y="601381"/>
            <a:ext cx="8737599" cy="3016914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94749DA-19CE-4CAD-A2E5-3AF4A6C47257}"/>
              </a:ext>
            </a:extLst>
          </p:cNvPr>
          <p:cNvSpPr txBox="1"/>
          <p:nvPr/>
        </p:nvSpPr>
        <p:spPr>
          <a:xfrm>
            <a:off x="1889760" y="755973"/>
            <a:ext cx="8148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A prefix is letters added at the beginning of a root word, which changes its meaning</a:t>
            </a:r>
            <a:r>
              <a:rPr lang="en-GB" sz="3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ctr"/>
            <a:endParaRPr lang="en-GB" sz="3600" dirty="0">
              <a:solidFill>
                <a:srgbClr val="222222"/>
              </a:solidFill>
              <a:latin typeface="OpenDyslexicAlta" panose="00000500000000000000" pitchFamily="50" charset="0"/>
            </a:endParaRPr>
          </a:p>
          <a:p>
            <a:pPr algn="ctr"/>
            <a:r>
              <a:rPr lang="en-GB" sz="3600" dirty="0">
                <a:solidFill>
                  <a:srgbClr val="222222"/>
                </a:solidFill>
                <a:latin typeface="OpenDyslexicAlta" panose="00000500000000000000" pitchFamily="50" charset="0"/>
              </a:rPr>
              <a:t>Here are some prefixes:</a:t>
            </a:r>
            <a:endParaRPr lang="en-GB" sz="3600" dirty="0">
              <a:latin typeface="OpenDyslexicAlta" panose="00000500000000000000" pitchFamily="50" charset="0"/>
            </a:endParaRP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xmlns="" id="{276A0F99-3724-4571-B867-D7331530C162}"/>
              </a:ext>
            </a:extLst>
          </p:cNvPr>
          <p:cNvGraphicFramePr>
            <a:graphicFrameLocks noGrp="1"/>
          </p:cNvGraphicFramePr>
          <p:nvPr/>
        </p:nvGraphicFramePr>
        <p:xfrm>
          <a:off x="1270000" y="4133426"/>
          <a:ext cx="9652000" cy="1210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3000">
                  <a:extLst>
                    <a:ext uri="{9D8B030D-6E8A-4147-A177-3AD203B41FA5}">
                      <a16:colId xmlns:a16="http://schemas.microsoft.com/office/drawing/2014/main" xmlns="" val="2588989646"/>
                    </a:ext>
                  </a:extLst>
                </a:gridCol>
                <a:gridCol w="2413000">
                  <a:extLst>
                    <a:ext uri="{9D8B030D-6E8A-4147-A177-3AD203B41FA5}">
                      <a16:colId xmlns:a16="http://schemas.microsoft.com/office/drawing/2014/main" xmlns="" val="1993013463"/>
                    </a:ext>
                  </a:extLst>
                </a:gridCol>
                <a:gridCol w="2413000">
                  <a:extLst>
                    <a:ext uri="{9D8B030D-6E8A-4147-A177-3AD203B41FA5}">
                      <a16:colId xmlns:a16="http://schemas.microsoft.com/office/drawing/2014/main" xmlns="" val="2673756880"/>
                    </a:ext>
                  </a:extLst>
                </a:gridCol>
                <a:gridCol w="2413000">
                  <a:extLst>
                    <a:ext uri="{9D8B030D-6E8A-4147-A177-3AD203B41FA5}">
                      <a16:colId xmlns:a16="http://schemas.microsoft.com/office/drawing/2014/main" xmlns="" val="4135920315"/>
                    </a:ext>
                  </a:extLst>
                </a:gridCol>
              </a:tblGrid>
              <a:tr h="1210734"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  <a:latin typeface="OpenDyslexicAlta" panose="00000500000000000000" pitchFamily="50" charset="0"/>
                        </a:rPr>
                        <a:t>un-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  <a:latin typeface="OpenDyslexicAlta" panose="00000500000000000000" pitchFamily="50" charset="0"/>
                        </a:rPr>
                        <a:t>anti-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  <a:latin typeface="OpenDyslexicAlta" panose="00000500000000000000" pitchFamily="50" charset="0"/>
                        </a:rPr>
                        <a:t>super-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  <a:latin typeface="OpenDyslexicAlta" panose="00000500000000000000" pitchFamily="50" charset="0"/>
                        </a:rPr>
                        <a:t>auto-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0714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8069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F97763F5-DF78-4FF7-A248-AB7BEC4BB7D3}"/>
              </a:ext>
            </a:extLst>
          </p:cNvPr>
          <p:cNvSpPr/>
          <p:nvPr/>
        </p:nvSpPr>
        <p:spPr>
          <a:xfrm>
            <a:off x="739582" y="479804"/>
            <a:ext cx="10497378" cy="1442720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7C2BA3F-9343-4A94-9A78-4BCE0B2C0885}"/>
              </a:ext>
            </a:extLst>
          </p:cNvPr>
          <p:cNvSpPr txBox="1"/>
          <p:nvPr/>
        </p:nvSpPr>
        <p:spPr>
          <a:xfrm>
            <a:off x="955040" y="711200"/>
            <a:ext cx="99813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OpenDyslexicAlta" pitchFamily="2" charset="77"/>
              </a:rPr>
              <a:t>Add the prefix “un” to these root words.  How does it change the meaning?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8CF0F470-EC7D-41B9-A183-44A0761CE36E}"/>
              </a:ext>
            </a:extLst>
          </p:cNvPr>
          <p:cNvSpPr/>
          <p:nvPr/>
        </p:nvSpPr>
        <p:spPr>
          <a:xfrm>
            <a:off x="719262" y="2280860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happy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EA7B0436-D132-478F-A339-EF54212E4E42}"/>
              </a:ext>
            </a:extLst>
          </p:cNvPr>
          <p:cNvSpPr/>
          <p:nvPr/>
        </p:nvSpPr>
        <p:spPr>
          <a:xfrm>
            <a:off x="719262" y="3728721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sure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72164A3D-8A2B-4D87-AC46-DE66289A708B}"/>
              </a:ext>
            </a:extLst>
          </p:cNvPr>
          <p:cNvSpPr/>
          <p:nvPr/>
        </p:nvSpPr>
        <p:spPr>
          <a:xfrm>
            <a:off x="719262" y="5176582"/>
            <a:ext cx="3251200" cy="12067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stable</a:t>
            </a:r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xmlns="" id="{9EC7F731-A629-4E04-A577-CE7C51A162EA}"/>
              </a:ext>
            </a:extLst>
          </p:cNvPr>
          <p:cNvSpPr/>
          <p:nvPr/>
        </p:nvSpPr>
        <p:spPr>
          <a:xfrm>
            <a:off x="4692395" y="2280860"/>
            <a:ext cx="2643125" cy="816386"/>
          </a:xfrm>
          <a:prstGeom prst="rightArrow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77B4374-BE6D-48BC-95CB-DA9C63AE0750}"/>
              </a:ext>
            </a:extLst>
          </p:cNvPr>
          <p:cNvSpPr/>
          <p:nvPr/>
        </p:nvSpPr>
        <p:spPr>
          <a:xfrm>
            <a:off x="8079298" y="2235140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unhappy</a:t>
            </a:r>
          </a:p>
        </p:txBody>
      </p:sp>
      <p:sp>
        <p:nvSpPr>
          <p:cNvPr id="33" name="Arrow: Right 32">
            <a:extLst>
              <a:ext uri="{FF2B5EF4-FFF2-40B4-BE49-F238E27FC236}">
                <a16:creationId xmlns:a16="http://schemas.microsoft.com/office/drawing/2014/main" xmlns="" id="{49465C87-560B-4ED9-A323-AFEFC00926D5}"/>
              </a:ext>
            </a:extLst>
          </p:cNvPr>
          <p:cNvSpPr/>
          <p:nvPr/>
        </p:nvSpPr>
        <p:spPr>
          <a:xfrm>
            <a:off x="4692394" y="3728721"/>
            <a:ext cx="2643125" cy="816386"/>
          </a:xfrm>
          <a:prstGeom prst="rightArrow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xmlns="" id="{07E33986-F16E-4C3B-A75F-30EC9A3DA8D4}"/>
              </a:ext>
            </a:extLst>
          </p:cNvPr>
          <p:cNvSpPr/>
          <p:nvPr/>
        </p:nvSpPr>
        <p:spPr>
          <a:xfrm>
            <a:off x="8079298" y="3646945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unsure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xmlns="" id="{DCB430EE-B648-47D2-90CB-642227A14F2D}"/>
              </a:ext>
            </a:extLst>
          </p:cNvPr>
          <p:cNvSpPr/>
          <p:nvPr/>
        </p:nvSpPr>
        <p:spPr>
          <a:xfrm>
            <a:off x="8079298" y="5176582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unstable</a:t>
            </a:r>
          </a:p>
        </p:txBody>
      </p:sp>
      <p:sp>
        <p:nvSpPr>
          <p:cNvPr id="39" name="Arrow: Right 38">
            <a:extLst>
              <a:ext uri="{FF2B5EF4-FFF2-40B4-BE49-F238E27FC236}">
                <a16:creationId xmlns:a16="http://schemas.microsoft.com/office/drawing/2014/main" xmlns="" id="{2897B584-B322-49B3-9945-31BEC3EAD1CD}"/>
              </a:ext>
            </a:extLst>
          </p:cNvPr>
          <p:cNvSpPr/>
          <p:nvPr/>
        </p:nvSpPr>
        <p:spPr>
          <a:xfrm>
            <a:off x="4703317" y="5330414"/>
            <a:ext cx="2643125" cy="816386"/>
          </a:xfrm>
          <a:prstGeom prst="rightArrow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521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9" grpId="0" animBg="1"/>
      <p:bldP spid="33" grpId="0" animBg="1"/>
      <p:bldP spid="35" grpId="0" animBg="1"/>
      <p:bldP spid="37" grpId="0" animBg="1"/>
      <p:bldP spid="3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F97763F5-DF78-4FF7-A248-AB7BEC4BB7D3}"/>
              </a:ext>
            </a:extLst>
          </p:cNvPr>
          <p:cNvSpPr/>
          <p:nvPr/>
        </p:nvSpPr>
        <p:spPr>
          <a:xfrm>
            <a:off x="739582" y="479804"/>
            <a:ext cx="10497378" cy="1442720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7C2BA3F-9343-4A94-9A78-4BCE0B2C0885}"/>
              </a:ext>
            </a:extLst>
          </p:cNvPr>
          <p:cNvSpPr txBox="1"/>
          <p:nvPr/>
        </p:nvSpPr>
        <p:spPr>
          <a:xfrm>
            <a:off x="955040" y="711200"/>
            <a:ext cx="99813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OpenDyslexicAlta" pitchFamily="2" charset="77"/>
              </a:rPr>
              <a:t>Add the prefix “un” to these root words.  How does it change the meaning?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8CF0F470-EC7D-41B9-A183-44A0761CE36E}"/>
              </a:ext>
            </a:extLst>
          </p:cNvPr>
          <p:cNvSpPr/>
          <p:nvPr/>
        </p:nvSpPr>
        <p:spPr>
          <a:xfrm>
            <a:off x="719262" y="2280860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tidy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EA7B0436-D132-478F-A339-EF54212E4E42}"/>
              </a:ext>
            </a:extLst>
          </p:cNvPr>
          <p:cNvSpPr/>
          <p:nvPr/>
        </p:nvSpPr>
        <p:spPr>
          <a:xfrm>
            <a:off x="719262" y="3728721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able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72164A3D-8A2B-4D87-AC46-DE66289A708B}"/>
              </a:ext>
            </a:extLst>
          </p:cNvPr>
          <p:cNvSpPr/>
          <p:nvPr/>
        </p:nvSpPr>
        <p:spPr>
          <a:xfrm>
            <a:off x="719262" y="5176582"/>
            <a:ext cx="3251200" cy="12067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clear</a:t>
            </a:r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xmlns="" id="{9EC7F731-A629-4E04-A577-CE7C51A162EA}"/>
              </a:ext>
            </a:extLst>
          </p:cNvPr>
          <p:cNvSpPr/>
          <p:nvPr/>
        </p:nvSpPr>
        <p:spPr>
          <a:xfrm>
            <a:off x="4692395" y="2280860"/>
            <a:ext cx="2643125" cy="816386"/>
          </a:xfrm>
          <a:prstGeom prst="rightArrow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777B4374-BE6D-48BC-95CB-DA9C63AE0750}"/>
              </a:ext>
            </a:extLst>
          </p:cNvPr>
          <p:cNvSpPr/>
          <p:nvPr/>
        </p:nvSpPr>
        <p:spPr>
          <a:xfrm>
            <a:off x="8079298" y="2235140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untidy</a:t>
            </a:r>
          </a:p>
        </p:txBody>
      </p:sp>
      <p:sp>
        <p:nvSpPr>
          <p:cNvPr id="33" name="Arrow: Right 32">
            <a:extLst>
              <a:ext uri="{FF2B5EF4-FFF2-40B4-BE49-F238E27FC236}">
                <a16:creationId xmlns:a16="http://schemas.microsoft.com/office/drawing/2014/main" xmlns="" id="{49465C87-560B-4ED9-A323-AFEFC00926D5}"/>
              </a:ext>
            </a:extLst>
          </p:cNvPr>
          <p:cNvSpPr/>
          <p:nvPr/>
        </p:nvSpPr>
        <p:spPr>
          <a:xfrm>
            <a:off x="4692394" y="3728721"/>
            <a:ext cx="2643125" cy="816386"/>
          </a:xfrm>
          <a:prstGeom prst="rightArrow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xmlns="" id="{07E33986-F16E-4C3B-A75F-30EC9A3DA8D4}"/>
              </a:ext>
            </a:extLst>
          </p:cNvPr>
          <p:cNvSpPr/>
          <p:nvPr/>
        </p:nvSpPr>
        <p:spPr>
          <a:xfrm>
            <a:off x="8079298" y="3646945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unable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xmlns="" id="{DCB430EE-B648-47D2-90CB-642227A14F2D}"/>
              </a:ext>
            </a:extLst>
          </p:cNvPr>
          <p:cNvSpPr/>
          <p:nvPr/>
        </p:nvSpPr>
        <p:spPr>
          <a:xfrm>
            <a:off x="8079298" y="5176582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unclear</a:t>
            </a:r>
          </a:p>
        </p:txBody>
      </p:sp>
      <p:sp>
        <p:nvSpPr>
          <p:cNvPr id="39" name="Arrow: Right 38">
            <a:extLst>
              <a:ext uri="{FF2B5EF4-FFF2-40B4-BE49-F238E27FC236}">
                <a16:creationId xmlns:a16="http://schemas.microsoft.com/office/drawing/2014/main" xmlns="" id="{2897B584-B322-49B3-9945-31BEC3EAD1CD}"/>
              </a:ext>
            </a:extLst>
          </p:cNvPr>
          <p:cNvSpPr/>
          <p:nvPr/>
        </p:nvSpPr>
        <p:spPr>
          <a:xfrm>
            <a:off x="4703317" y="5330414"/>
            <a:ext cx="2643125" cy="816386"/>
          </a:xfrm>
          <a:prstGeom prst="rightArrow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316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9" grpId="0" animBg="1"/>
      <p:bldP spid="33" grpId="0" animBg="1"/>
      <p:bldP spid="35" grpId="0" animBg="1"/>
      <p:bldP spid="37" grpId="0" animBg="1"/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D5B925AF-2E2A-4B48-9D30-D4E57E656A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142" y="452604"/>
            <a:ext cx="3352972" cy="5861351"/>
          </a:xfrm>
          <a:prstGeom prst="rect">
            <a:avLst/>
          </a:prstGeom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xmlns="" id="{8EC4B72A-071C-42F5-91D9-9A4881138F09}"/>
              </a:ext>
            </a:extLst>
          </p:cNvPr>
          <p:cNvSpPr/>
          <p:nvPr/>
        </p:nvSpPr>
        <p:spPr>
          <a:xfrm>
            <a:off x="4754880" y="731520"/>
            <a:ext cx="6035040" cy="2697480"/>
          </a:xfrm>
          <a:prstGeom prst="wedgeRoundRectCallout">
            <a:avLst>
              <a:gd name="adj1" fmla="val -77569"/>
              <a:gd name="adj2" fmla="val 1849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“Un-” means not.  By adding the prefix un- you are creating an antonym (a word with the opposite meaning to the root word).</a:t>
            </a:r>
          </a:p>
        </p:txBody>
      </p:sp>
    </p:spTree>
    <p:extLst>
      <p:ext uri="{BB962C8B-B14F-4D97-AF65-F5344CB8AC3E}">
        <p14:creationId xmlns:p14="http://schemas.microsoft.com/office/powerpoint/2010/main" val="2665494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written">
            <a:extLst>
              <a:ext uri="{FF2B5EF4-FFF2-40B4-BE49-F238E27FC236}">
                <a16:creationId xmlns:a16="http://schemas.microsoft.com/office/drawing/2014/main" xmlns="" id="{70884713-EB3E-4F3B-B2DF-4FB146C19826}"/>
              </a:ext>
            </a:extLst>
          </p:cNvPr>
          <p:cNvSpPr/>
          <p:nvPr/>
        </p:nvSpPr>
        <p:spPr>
          <a:xfrm>
            <a:off x="4259139" y="5212204"/>
            <a:ext cx="3251200" cy="12067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800" dirty="0">
                <a:solidFill>
                  <a:schemeClr val="tx1"/>
                </a:solidFill>
                <a:latin typeface="OpenDyslexicAlta" panose="00000500000000000000" pitchFamily="50" charset="0"/>
              </a:rPr>
              <a:t>written</a:t>
            </a:r>
          </a:p>
        </p:txBody>
      </p:sp>
      <p:sp>
        <p:nvSpPr>
          <p:cNvPr id="11" name="important">
            <a:extLst>
              <a:ext uri="{FF2B5EF4-FFF2-40B4-BE49-F238E27FC236}">
                <a16:creationId xmlns:a16="http://schemas.microsoft.com/office/drawing/2014/main" xmlns="" id="{7B762C24-5B94-4452-899F-6F825BF33F19}"/>
              </a:ext>
            </a:extLst>
          </p:cNvPr>
          <p:cNvSpPr/>
          <p:nvPr/>
        </p:nvSpPr>
        <p:spPr>
          <a:xfrm>
            <a:off x="719262" y="3728721"/>
            <a:ext cx="3251200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important</a:t>
            </a:r>
          </a:p>
        </p:txBody>
      </p:sp>
      <p:sp>
        <p:nvSpPr>
          <p:cNvPr id="13" name="stable">
            <a:extLst>
              <a:ext uri="{FF2B5EF4-FFF2-40B4-BE49-F238E27FC236}">
                <a16:creationId xmlns:a16="http://schemas.microsoft.com/office/drawing/2014/main" xmlns="" id="{5A65C093-9891-4196-929A-EBAD579B0AC3}"/>
              </a:ext>
            </a:extLst>
          </p:cNvPr>
          <p:cNvSpPr/>
          <p:nvPr/>
        </p:nvSpPr>
        <p:spPr>
          <a:xfrm>
            <a:off x="7932862" y="2245198"/>
            <a:ext cx="3251200" cy="12067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stable</a:t>
            </a:r>
          </a:p>
        </p:txBody>
      </p:sp>
      <p:sp>
        <p:nvSpPr>
          <p:cNvPr id="17" name="sonic">
            <a:extLst>
              <a:ext uri="{FF2B5EF4-FFF2-40B4-BE49-F238E27FC236}">
                <a16:creationId xmlns:a16="http://schemas.microsoft.com/office/drawing/2014/main" xmlns="" id="{12198594-5E89-4296-8B58-109B7657228F}"/>
              </a:ext>
            </a:extLst>
          </p:cNvPr>
          <p:cNvSpPr/>
          <p:nvPr/>
        </p:nvSpPr>
        <p:spPr>
          <a:xfrm>
            <a:off x="4084320" y="2262659"/>
            <a:ext cx="3251200" cy="12067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sonic</a:t>
            </a:r>
          </a:p>
        </p:txBody>
      </p:sp>
      <p:sp>
        <p:nvSpPr>
          <p:cNvPr id="9" name="happy">
            <a:extLst>
              <a:ext uri="{FF2B5EF4-FFF2-40B4-BE49-F238E27FC236}">
                <a16:creationId xmlns:a16="http://schemas.microsoft.com/office/drawing/2014/main" xmlns="" id="{F9DDD68D-C57B-4025-B3F2-6FD011CE0AB6}"/>
              </a:ext>
            </a:extLst>
          </p:cNvPr>
          <p:cNvSpPr/>
          <p:nvPr/>
        </p:nvSpPr>
        <p:spPr>
          <a:xfrm>
            <a:off x="719262" y="2280860"/>
            <a:ext cx="2857058" cy="1148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happy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670D8EF1-5686-4D85-A964-8612720B0B71}"/>
              </a:ext>
            </a:extLst>
          </p:cNvPr>
          <p:cNvSpPr/>
          <p:nvPr/>
        </p:nvSpPr>
        <p:spPr>
          <a:xfrm>
            <a:off x="739582" y="479804"/>
            <a:ext cx="6595938" cy="1442720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AB0C903-41E7-4F44-82AC-FCBF2FED4C0D}"/>
              </a:ext>
            </a:extLst>
          </p:cNvPr>
          <p:cNvSpPr txBox="1"/>
          <p:nvPr/>
        </p:nvSpPr>
        <p:spPr>
          <a:xfrm>
            <a:off x="955040" y="711200"/>
            <a:ext cx="619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Put “un” in front of these root words.  Which makes a new word?  </a:t>
            </a:r>
          </a:p>
          <a:p>
            <a:pPr algn="ctr"/>
            <a:r>
              <a:rPr lang="en-GB" sz="2400" dirty="0">
                <a:latin typeface="OpenDyslexicAlta" pitchFamily="2" charset="77"/>
              </a:rPr>
              <a:t>What does it mean?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54733BBC-DB94-4AA6-BE2B-E2F8EBE4F58E}"/>
              </a:ext>
            </a:extLst>
          </p:cNvPr>
          <p:cNvSpPr/>
          <p:nvPr/>
        </p:nvSpPr>
        <p:spPr>
          <a:xfrm>
            <a:off x="8079298" y="431242"/>
            <a:ext cx="3373120" cy="1442720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latin typeface="OpenDyslexicAlta" panose="00000500000000000000" pitchFamily="50" charset="0"/>
              </a:rPr>
              <a:t>Un-</a:t>
            </a:r>
          </a:p>
        </p:txBody>
      </p:sp>
      <p:sp>
        <p:nvSpPr>
          <p:cNvPr id="15" name="market">
            <a:extLst>
              <a:ext uri="{FF2B5EF4-FFF2-40B4-BE49-F238E27FC236}">
                <a16:creationId xmlns:a16="http://schemas.microsoft.com/office/drawing/2014/main" xmlns="" id="{4519C7DF-2FDF-4652-AB69-386673C8DC39}"/>
              </a:ext>
            </a:extLst>
          </p:cNvPr>
          <p:cNvSpPr/>
          <p:nvPr/>
        </p:nvSpPr>
        <p:spPr>
          <a:xfrm>
            <a:off x="719262" y="5176582"/>
            <a:ext cx="3251200" cy="12067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market</a:t>
            </a:r>
          </a:p>
        </p:txBody>
      </p:sp>
      <p:sp>
        <p:nvSpPr>
          <p:cNvPr id="19" name="bacterial">
            <a:extLst>
              <a:ext uri="{FF2B5EF4-FFF2-40B4-BE49-F238E27FC236}">
                <a16:creationId xmlns:a16="http://schemas.microsoft.com/office/drawing/2014/main" xmlns="" id="{E6EADED5-4850-4140-AFFF-F2871B6E3E18}"/>
              </a:ext>
            </a:extLst>
          </p:cNvPr>
          <p:cNvSpPr/>
          <p:nvPr/>
        </p:nvSpPr>
        <p:spPr>
          <a:xfrm>
            <a:off x="4259139" y="3754183"/>
            <a:ext cx="3251200" cy="12067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bacterial</a:t>
            </a:r>
          </a:p>
        </p:txBody>
      </p:sp>
      <p:sp>
        <p:nvSpPr>
          <p:cNvPr id="23" name="matic">
            <a:extLst>
              <a:ext uri="{FF2B5EF4-FFF2-40B4-BE49-F238E27FC236}">
                <a16:creationId xmlns:a16="http://schemas.microsoft.com/office/drawing/2014/main" xmlns="" id="{7EA9193C-C0AE-4087-8AD2-E3D04FCD07C8}"/>
              </a:ext>
            </a:extLst>
          </p:cNvPr>
          <p:cNvSpPr/>
          <p:nvPr/>
        </p:nvSpPr>
        <p:spPr>
          <a:xfrm>
            <a:off x="7932862" y="3767372"/>
            <a:ext cx="3251200" cy="12067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matic</a:t>
            </a:r>
            <a:endParaRPr lang="en-GB" sz="60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5" name="biography">
            <a:extLst>
              <a:ext uri="{FF2B5EF4-FFF2-40B4-BE49-F238E27FC236}">
                <a16:creationId xmlns:a16="http://schemas.microsoft.com/office/drawing/2014/main" xmlns="" id="{FFBF3A20-010D-447E-A2EE-37D80C7A4637}"/>
              </a:ext>
            </a:extLst>
          </p:cNvPr>
          <p:cNvSpPr/>
          <p:nvPr/>
        </p:nvSpPr>
        <p:spPr>
          <a:xfrm>
            <a:off x="7932862" y="5289546"/>
            <a:ext cx="3251200" cy="12067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biography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906224BB-5B60-48C8-BF51-1EEDBA8B7675}"/>
              </a:ext>
            </a:extLst>
          </p:cNvPr>
          <p:cNvSpPr/>
          <p:nvPr/>
        </p:nvSpPr>
        <p:spPr>
          <a:xfrm>
            <a:off x="719262" y="2188312"/>
            <a:ext cx="2946400" cy="1240688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unhappy</a:t>
            </a:r>
          </a:p>
        </p:txBody>
      </p:sp>
      <p:sp>
        <p:nvSpPr>
          <p:cNvPr id="27" name="Multiplication Sign 26">
            <a:extLst>
              <a:ext uri="{FF2B5EF4-FFF2-40B4-BE49-F238E27FC236}">
                <a16:creationId xmlns:a16="http://schemas.microsoft.com/office/drawing/2014/main" xmlns="" id="{2CA812D1-F48B-472B-91FD-7A610C86C1B9}"/>
              </a:ext>
            </a:extLst>
          </p:cNvPr>
          <p:cNvSpPr/>
          <p:nvPr/>
        </p:nvSpPr>
        <p:spPr>
          <a:xfrm>
            <a:off x="5252720" y="2253425"/>
            <a:ext cx="1066800" cy="1110461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Multiplication Sign 27">
            <a:extLst>
              <a:ext uri="{FF2B5EF4-FFF2-40B4-BE49-F238E27FC236}">
                <a16:creationId xmlns:a16="http://schemas.microsoft.com/office/drawing/2014/main" xmlns="" id="{BD7E74A1-2792-432B-B5C3-850128917CB1}"/>
              </a:ext>
            </a:extLst>
          </p:cNvPr>
          <p:cNvSpPr/>
          <p:nvPr/>
        </p:nvSpPr>
        <p:spPr>
          <a:xfrm>
            <a:off x="5252720" y="3850478"/>
            <a:ext cx="1066800" cy="1110461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Multiplication Sign 28">
            <a:extLst>
              <a:ext uri="{FF2B5EF4-FFF2-40B4-BE49-F238E27FC236}">
                <a16:creationId xmlns:a16="http://schemas.microsoft.com/office/drawing/2014/main" xmlns="" id="{0592B320-ECDE-4105-9F01-3197840883FE}"/>
              </a:ext>
            </a:extLst>
          </p:cNvPr>
          <p:cNvSpPr/>
          <p:nvPr/>
        </p:nvSpPr>
        <p:spPr>
          <a:xfrm>
            <a:off x="9118601" y="3767372"/>
            <a:ext cx="1066800" cy="1110461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Multiplication Sign 29">
            <a:extLst>
              <a:ext uri="{FF2B5EF4-FFF2-40B4-BE49-F238E27FC236}">
                <a16:creationId xmlns:a16="http://schemas.microsoft.com/office/drawing/2014/main" xmlns="" id="{464D6A9E-7346-4CEB-B0DF-44F545095795}"/>
              </a:ext>
            </a:extLst>
          </p:cNvPr>
          <p:cNvSpPr/>
          <p:nvPr/>
        </p:nvSpPr>
        <p:spPr>
          <a:xfrm>
            <a:off x="1659062" y="5212204"/>
            <a:ext cx="1066800" cy="1110461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Multiplication Sign 30">
            <a:extLst>
              <a:ext uri="{FF2B5EF4-FFF2-40B4-BE49-F238E27FC236}">
                <a16:creationId xmlns:a16="http://schemas.microsoft.com/office/drawing/2014/main" xmlns="" id="{381F89BB-44D7-4768-8ABE-E737EA4F57C9}"/>
              </a:ext>
            </a:extLst>
          </p:cNvPr>
          <p:cNvSpPr/>
          <p:nvPr/>
        </p:nvSpPr>
        <p:spPr>
          <a:xfrm>
            <a:off x="9025062" y="5337693"/>
            <a:ext cx="1066800" cy="1110461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xmlns="" id="{87AED03F-0E75-446D-AE52-B7306DEBAD2E}"/>
              </a:ext>
            </a:extLst>
          </p:cNvPr>
          <p:cNvSpPr/>
          <p:nvPr/>
        </p:nvSpPr>
        <p:spPr>
          <a:xfrm>
            <a:off x="7906578" y="2219493"/>
            <a:ext cx="3277484" cy="1240688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unstable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D8F25BBD-D74B-4AB2-A959-E5E8AB0EADB1}"/>
              </a:ext>
            </a:extLst>
          </p:cNvPr>
          <p:cNvSpPr/>
          <p:nvPr/>
        </p:nvSpPr>
        <p:spPr>
          <a:xfrm>
            <a:off x="690880" y="3724206"/>
            <a:ext cx="3340542" cy="1240688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unimportant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2BB8F101-77C7-4555-B234-70B91DB665DA}"/>
              </a:ext>
            </a:extLst>
          </p:cNvPr>
          <p:cNvSpPr/>
          <p:nvPr/>
        </p:nvSpPr>
        <p:spPr>
          <a:xfrm>
            <a:off x="4196080" y="5178272"/>
            <a:ext cx="3314259" cy="1240688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unwritten</a:t>
            </a:r>
          </a:p>
        </p:txBody>
      </p:sp>
    </p:spTree>
    <p:extLst>
      <p:ext uri="{BB962C8B-B14F-4D97-AF65-F5344CB8AC3E}">
        <p14:creationId xmlns:p14="http://schemas.microsoft.com/office/powerpoint/2010/main" val="1848940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E8F8B6A4-AD3F-48E9-90BA-50BA308EC7AA}"/>
              </a:ext>
            </a:extLst>
          </p:cNvPr>
          <p:cNvSpPr/>
          <p:nvPr/>
        </p:nvSpPr>
        <p:spPr>
          <a:xfrm>
            <a:off x="739582" y="479804"/>
            <a:ext cx="10700578" cy="962916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7AC7843-5122-4EB0-908B-10C00E01EFCF}"/>
              </a:ext>
            </a:extLst>
          </p:cNvPr>
          <p:cNvSpPr txBox="1"/>
          <p:nvPr/>
        </p:nvSpPr>
        <p:spPr>
          <a:xfrm>
            <a:off x="955040" y="772160"/>
            <a:ext cx="10281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Which “un” word would you use in these sentences?</a:t>
            </a:r>
          </a:p>
        </p:txBody>
      </p:sp>
      <p:sp>
        <p:nvSpPr>
          <p:cNvPr id="5" name="Jamal">
            <a:extLst>
              <a:ext uri="{FF2B5EF4-FFF2-40B4-BE49-F238E27FC236}">
                <a16:creationId xmlns:a16="http://schemas.microsoft.com/office/drawing/2014/main" xmlns="" id="{9D426BF8-1894-4936-AF5A-7D4FD1713305}"/>
              </a:ext>
            </a:extLst>
          </p:cNvPr>
          <p:cNvSpPr/>
          <p:nvPr/>
        </p:nvSpPr>
        <p:spPr>
          <a:xfrm>
            <a:off x="470362" y="1775716"/>
            <a:ext cx="3192297" cy="249581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Jamal felt un- because he lost the race</a:t>
            </a:r>
            <a:r>
              <a:rPr lang="en-GB" sz="32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9" name="yasmin">
            <a:extLst>
              <a:ext uri="{FF2B5EF4-FFF2-40B4-BE49-F238E27FC236}">
                <a16:creationId xmlns:a16="http://schemas.microsoft.com/office/drawing/2014/main" xmlns="" id="{893153FA-3FB5-4E33-ACD0-ADED6B36C494}"/>
              </a:ext>
            </a:extLst>
          </p:cNvPr>
          <p:cNvSpPr/>
          <p:nvPr/>
        </p:nvSpPr>
        <p:spPr>
          <a:xfrm>
            <a:off x="9032199" y="1735076"/>
            <a:ext cx="2857058" cy="2471164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Yasmin went home because she felt un-.</a:t>
            </a:r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15" name="children">
            <a:extLst>
              <a:ext uri="{FF2B5EF4-FFF2-40B4-BE49-F238E27FC236}">
                <a16:creationId xmlns:a16="http://schemas.microsoft.com/office/drawing/2014/main" xmlns="" id="{0E8AFCBF-70D6-499B-9A72-4DF417088C6E}"/>
              </a:ext>
            </a:extLst>
          </p:cNvPr>
          <p:cNvSpPr/>
          <p:nvPr/>
        </p:nvSpPr>
        <p:spPr>
          <a:xfrm>
            <a:off x="4714280" y="1710428"/>
            <a:ext cx="3192297" cy="249581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The children left the books in an un- pile.</a:t>
            </a:r>
          </a:p>
        </p:txBody>
      </p:sp>
      <p:sp>
        <p:nvSpPr>
          <p:cNvPr id="11" name="well">
            <a:extLst>
              <a:ext uri="{FF2B5EF4-FFF2-40B4-BE49-F238E27FC236}">
                <a16:creationId xmlns:a16="http://schemas.microsoft.com/office/drawing/2014/main" xmlns="" id="{CB39C44A-AEC1-4AD2-86B4-9D1873993093}"/>
              </a:ext>
            </a:extLst>
          </p:cNvPr>
          <p:cNvSpPr/>
          <p:nvPr/>
        </p:nvSpPr>
        <p:spPr>
          <a:xfrm>
            <a:off x="739582" y="4937700"/>
            <a:ext cx="2857058" cy="11481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well</a:t>
            </a:r>
          </a:p>
        </p:txBody>
      </p:sp>
      <p:sp>
        <p:nvSpPr>
          <p:cNvPr id="7" name="happy">
            <a:extLst>
              <a:ext uri="{FF2B5EF4-FFF2-40B4-BE49-F238E27FC236}">
                <a16:creationId xmlns:a16="http://schemas.microsoft.com/office/drawing/2014/main" xmlns="" id="{88084F47-D74E-487E-B35A-06EB360458E7}"/>
              </a:ext>
            </a:extLst>
          </p:cNvPr>
          <p:cNvSpPr/>
          <p:nvPr/>
        </p:nvSpPr>
        <p:spPr>
          <a:xfrm>
            <a:off x="4881899" y="4937700"/>
            <a:ext cx="2857058" cy="11481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happy</a:t>
            </a:r>
          </a:p>
        </p:txBody>
      </p:sp>
      <p:sp>
        <p:nvSpPr>
          <p:cNvPr id="13" name="tidy">
            <a:extLst>
              <a:ext uri="{FF2B5EF4-FFF2-40B4-BE49-F238E27FC236}">
                <a16:creationId xmlns:a16="http://schemas.microsoft.com/office/drawing/2014/main" xmlns="" id="{4A097565-1B63-463C-85F2-E85793DF2805}"/>
              </a:ext>
            </a:extLst>
          </p:cNvPr>
          <p:cNvSpPr/>
          <p:nvPr/>
        </p:nvSpPr>
        <p:spPr>
          <a:xfrm>
            <a:off x="9032199" y="4937700"/>
            <a:ext cx="2857058" cy="11481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tidy</a:t>
            </a:r>
          </a:p>
        </p:txBody>
      </p:sp>
    </p:spTree>
    <p:extLst>
      <p:ext uri="{BB962C8B-B14F-4D97-AF65-F5344CB8AC3E}">
        <p14:creationId xmlns:p14="http://schemas.microsoft.com/office/powerpoint/2010/main" val="186538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3.7037E-6 L 0.68047 -0.1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023" y="-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3.7037E-6 L -0.34922 -0.132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61" y="-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7037E-6 L -0.33789 -0.1513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01" y="-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E8F8B6A4-AD3F-48E9-90BA-50BA308EC7AA}"/>
              </a:ext>
            </a:extLst>
          </p:cNvPr>
          <p:cNvSpPr/>
          <p:nvPr/>
        </p:nvSpPr>
        <p:spPr>
          <a:xfrm>
            <a:off x="739582" y="479804"/>
            <a:ext cx="10700578" cy="962916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7AC7843-5122-4EB0-908B-10C00E01EFCF}"/>
              </a:ext>
            </a:extLst>
          </p:cNvPr>
          <p:cNvSpPr txBox="1"/>
          <p:nvPr/>
        </p:nvSpPr>
        <p:spPr>
          <a:xfrm>
            <a:off x="955040" y="772160"/>
            <a:ext cx="10281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Which “un” word would you use in these sentences?</a:t>
            </a:r>
          </a:p>
        </p:txBody>
      </p:sp>
      <p:sp>
        <p:nvSpPr>
          <p:cNvPr id="5" name="Jamal">
            <a:extLst>
              <a:ext uri="{FF2B5EF4-FFF2-40B4-BE49-F238E27FC236}">
                <a16:creationId xmlns:a16="http://schemas.microsoft.com/office/drawing/2014/main" xmlns="" id="{9D426BF8-1894-4936-AF5A-7D4FD1713305}"/>
              </a:ext>
            </a:extLst>
          </p:cNvPr>
          <p:cNvSpPr/>
          <p:nvPr/>
        </p:nvSpPr>
        <p:spPr>
          <a:xfrm>
            <a:off x="470362" y="1775716"/>
            <a:ext cx="3192297" cy="249581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Eve was un- to do her homework.</a:t>
            </a:r>
          </a:p>
        </p:txBody>
      </p:sp>
      <p:sp>
        <p:nvSpPr>
          <p:cNvPr id="9" name="yasmin">
            <a:extLst>
              <a:ext uri="{FF2B5EF4-FFF2-40B4-BE49-F238E27FC236}">
                <a16:creationId xmlns:a16="http://schemas.microsoft.com/office/drawing/2014/main" xmlns="" id="{893153FA-3FB5-4E33-ACD0-ADED6B36C494}"/>
              </a:ext>
            </a:extLst>
          </p:cNvPr>
          <p:cNvSpPr/>
          <p:nvPr/>
        </p:nvSpPr>
        <p:spPr>
          <a:xfrm>
            <a:off x="9032199" y="1735076"/>
            <a:ext cx="2857058" cy="2471164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I can’t wait to un- my presents.</a:t>
            </a:r>
          </a:p>
        </p:txBody>
      </p:sp>
      <p:sp>
        <p:nvSpPr>
          <p:cNvPr id="15" name="children">
            <a:extLst>
              <a:ext uri="{FF2B5EF4-FFF2-40B4-BE49-F238E27FC236}">
                <a16:creationId xmlns:a16="http://schemas.microsoft.com/office/drawing/2014/main" xmlns="" id="{0E8AFCBF-70D6-499B-9A72-4DF417088C6E}"/>
              </a:ext>
            </a:extLst>
          </p:cNvPr>
          <p:cNvSpPr/>
          <p:nvPr/>
        </p:nvSpPr>
        <p:spPr>
          <a:xfrm>
            <a:off x="4714280" y="1710428"/>
            <a:ext cx="3192297" cy="249581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schemeClr val="tx1"/>
                </a:solidFill>
                <a:latin typeface="OpenDyslexicAlta" panose="00000500000000000000" pitchFamily="50" charset="0"/>
              </a:rPr>
              <a:t>It was un- that my brother had more sweets than me.</a:t>
            </a:r>
          </a:p>
        </p:txBody>
      </p:sp>
      <p:sp>
        <p:nvSpPr>
          <p:cNvPr id="11" name="well">
            <a:extLst>
              <a:ext uri="{FF2B5EF4-FFF2-40B4-BE49-F238E27FC236}">
                <a16:creationId xmlns:a16="http://schemas.microsoft.com/office/drawing/2014/main" xmlns="" id="{CB39C44A-AEC1-4AD2-86B4-9D1873993093}"/>
              </a:ext>
            </a:extLst>
          </p:cNvPr>
          <p:cNvSpPr/>
          <p:nvPr/>
        </p:nvSpPr>
        <p:spPr>
          <a:xfrm>
            <a:off x="739582" y="4937700"/>
            <a:ext cx="2857058" cy="11481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able</a:t>
            </a:r>
          </a:p>
        </p:txBody>
      </p:sp>
      <p:sp>
        <p:nvSpPr>
          <p:cNvPr id="7" name="happy">
            <a:extLst>
              <a:ext uri="{FF2B5EF4-FFF2-40B4-BE49-F238E27FC236}">
                <a16:creationId xmlns:a16="http://schemas.microsoft.com/office/drawing/2014/main" xmlns="" id="{88084F47-D74E-487E-B35A-06EB360458E7}"/>
              </a:ext>
            </a:extLst>
          </p:cNvPr>
          <p:cNvSpPr/>
          <p:nvPr/>
        </p:nvSpPr>
        <p:spPr>
          <a:xfrm>
            <a:off x="4881899" y="4937700"/>
            <a:ext cx="2857058" cy="11481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wrap</a:t>
            </a:r>
          </a:p>
        </p:txBody>
      </p:sp>
      <p:sp>
        <p:nvSpPr>
          <p:cNvPr id="13" name="tidy">
            <a:extLst>
              <a:ext uri="{FF2B5EF4-FFF2-40B4-BE49-F238E27FC236}">
                <a16:creationId xmlns:a16="http://schemas.microsoft.com/office/drawing/2014/main" xmlns="" id="{4A097565-1B63-463C-85F2-E85793DF2805}"/>
              </a:ext>
            </a:extLst>
          </p:cNvPr>
          <p:cNvSpPr/>
          <p:nvPr/>
        </p:nvSpPr>
        <p:spPr>
          <a:xfrm>
            <a:off x="9032199" y="4937700"/>
            <a:ext cx="2857058" cy="11481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fair</a:t>
            </a:r>
          </a:p>
        </p:txBody>
      </p:sp>
    </p:spTree>
    <p:extLst>
      <p:ext uri="{BB962C8B-B14F-4D97-AF65-F5344CB8AC3E}">
        <p14:creationId xmlns:p14="http://schemas.microsoft.com/office/powerpoint/2010/main" val="295158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3.7037E-6 L -0.00455 -0.1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" y="-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3.7037E-6 L 0.33737 -0.1513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62" y="-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7037E-6 L -0.34127 -0.1192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70" y="-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E8F8B6A4-AD3F-48E9-90BA-50BA308EC7AA}"/>
              </a:ext>
            </a:extLst>
          </p:cNvPr>
          <p:cNvSpPr/>
          <p:nvPr/>
        </p:nvSpPr>
        <p:spPr>
          <a:xfrm>
            <a:off x="739582" y="479804"/>
            <a:ext cx="10700578" cy="962916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7AC7843-5122-4EB0-908B-10C00E01EFCF}"/>
              </a:ext>
            </a:extLst>
          </p:cNvPr>
          <p:cNvSpPr txBox="1"/>
          <p:nvPr/>
        </p:nvSpPr>
        <p:spPr>
          <a:xfrm>
            <a:off x="955040" y="772160"/>
            <a:ext cx="10281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Which “un” word would you use in these sentences?</a:t>
            </a:r>
          </a:p>
        </p:txBody>
      </p:sp>
      <p:sp>
        <p:nvSpPr>
          <p:cNvPr id="5" name="Jamal">
            <a:extLst>
              <a:ext uri="{FF2B5EF4-FFF2-40B4-BE49-F238E27FC236}">
                <a16:creationId xmlns:a16="http://schemas.microsoft.com/office/drawing/2014/main" xmlns="" id="{9D426BF8-1894-4936-AF5A-7D4FD1713305}"/>
              </a:ext>
            </a:extLst>
          </p:cNvPr>
          <p:cNvSpPr/>
          <p:nvPr/>
        </p:nvSpPr>
        <p:spPr>
          <a:xfrm>
            <a:off x="470362" y="1775716"/>
            <a:ext cx="3192297" cy="249581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James spotted an un- bird on his walk.</a:t>
            </a:r>
          </a:p>
        </p:txBody>
      </p:sp>
      <p:sp>
        <p:nvSpPr>
          <p:cNvPr id="9" name="yasmin">
            <a:extLst>
              <a:ext uri="{FF2B5EF4-FFF2-40B4-BE49-F238E27FC236}">
                <a16:creationId xmlns:a16="http://schemas.microsoft.com/office/drawing/2014/main" xmlns="" id="{893153FA-3FB5-4E33-ACD0-ADED6B36C494}"/>
              </a:ext>
            </a:extLst>
          </p:cNvPr>
          <p:cNvSpPr/>
          <p:nvPr/>
        </p:nvSpPr>
        <p:spPr>
          <a:xfrm>
            <a:off x="9032199" y="1735076"/>
            <a:ext cx="2857058" cy="2471164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Eating too much chocolate is un-</a:t>
            </a:r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15" name="children">
            <a:extLst>
              <a:ext uri="{FF2B5EF4-FFF2-40B4-BE49-F238E27FC236}">
                <a16:creationId xmlns:a16="http://schemas.microsoft.com/office/drawing/2014/main" xmlns="" id="{0E8AFCBF-70D6-499B-9A72-4DF417088C6E}"/>
              </a:ext>
            </a:extLst>
          </p:cNvPr>
          <p:cNvSpPr/>
          <p:nvPr/>
        </p:nvSpPr>
        <p:spPr>
          <a:xfrm>
            <a:off x="4714280" y="1710428"/>
            <a:ext cx="3192297" cy="249581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The story Ruth heard was un-</a:t>
            </a:r>
          </a:p>
        </p:txBody>
      </p:sp>
      <p:sp>
        <p:nvSpPr>
          <p:cNvPr id="11" name="well">
            <a:extLst>
              <a:ext uri="{FF2B5EF4-FFF2-40B4-BE49-F238E27FC236}">
                <a16:creationId xmlns:a16="http://schemas.microsoft.com/office/drawing/2014/main" xmlns="" id="{CB39C44A-AEC1-4AD2-86B4-9D1873993093}"/>
              </a:ext>
            </a:extLst>
          </p:cNvPr>
          <p:cNvSpPr/>
          <p:nvPr/>
        </p:nvSpPr>
        <p:spPr>
          <a:xfrm>
            <a:off x="739582" y="4937700"/>
            <a:ext cx="2857058" cy="11481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true</a:t>
            </a:r>
          </a:p>
        </p:txBody>
      </p:sp>
      <p:sp>
        <p:nvSpPr>
          <p:cNvPr id="7" name="happy">
            <a:extLst>
              <a:ext uri="{FF2B5EF4-FFF2-40B4-BE49-F238E27FC236}">
                <a16:creationId xmlns:a16="http://schemas.microsoft.com/office/drawing/2014/main" xmlns="" id="{88084F47-D74E-487E-B35A-06EB360458E7}"/>
              </a:ext>
            </a:extLst>
          </p:cNvPr>
          <p:cNvSpPr/>
          <p:nvPr/>
        </p:nvSpPr>
        <p:spPr>
          <a:xfrm>
            <a:off x="4881899" y="4937700"/>
            <a:ext cx="2857058" cy="11481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usual</a:t>
            </a:r>
          </a:p>
        </p:txBody>
      </p:sp>
      <p:sp>
        <p:nvSpPr>
          <p:cNvPr id="13" name="tidy">
            <a:extLst>
              <a:ext uri="{FF2B5EF4-FFF2-40B4-BE49-F238E27FC236}">
                <a16:creationId xmlns:a16="http://schemas.microsoft.com/office/drawing/2014/main" xmlns="" id="{4A097565-1B63-463C-85F2-E85793DF2805}"/>
              </a:ext>
            </a:extLst>
          </p:cNvPr>
          <p:cNvSpPr/>
          <p:nvPr/>
        </p:nvSpPr>
        <p:spPr>
          <a:xfrm>
            <a:off x="9032199" y="4937700"/>
            <a:ext cx="2857058" cy="11481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OpenDyslexicAlta" panose="00000500000000000000" pitchFamily="50" charset="0"/>
              </a:rPr>
              <a:t>healthy</a:t>
            </a:r>
          </a:p>
        </p:txBody>
      </p:sp>
    </p:spTree>
    <p:extLst>
      <p:ext uri="{BB962C8B-B14F-4D97-AF65-F5344CB8AC3E}">
        <p14:creationId xmlns:p14="http://schemas.microsoft.com/office/powerpoint/2010/main" val="50853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3.7037E-6 L 0.34219 -0.1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09" y="-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3.7037E-6 L -0.34258 -0.132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35" y="-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7037E-6 L -0.0013 -0.1476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" y="-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xmlns="" id="{A7696B43-FCFB-45C1-8D5E-53D425012716}"/>
              </a:ext>
            </a:extLst>
          </p:cNvPr>
          <p:cNvSpPr/>
          <p:nvPr/>
        </p:nvSpPr>
        <p:spPr>
          <a:xfrm>
            <a:off x="4673600" y="2867660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OpenDyslexicAlta" panose="00000500000000000000" pitchFamily="50" charset="0"/>
              </a:rPr>
              <a:t>un-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B4A9BDAE-3827-4ADF-B8B1-8FAA8B2F61A3}"/>
              </a:ext>
            </a:extLst>
          </p:cNvPr>
          <p:cNvCxnSpPr>
            <a:stCxn id="4" idx="1"/>
          </p:cNvCxnSpPr>
          <p:nvPr/>
        </p:nvCxnSpPr>
        <p:spPr>
          <a:xfrm flipH="1" flipV="1">
            <a:off x="3840480" y="2092960"/>
            <a:ext cx="1175336" cy="93911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Oval 7">
            <a:extLst>
              <a:ext uri="{FF2B5EF4-FFF2-40B4-BE49-F238E27FC236}">
                <a16:creationId xmlns:a16="http://schemas.microsoft.com/office/drawing/2014/main" xmlns="" id="{37C9D747-F597-40BD-A87C-2CA72FE9DB0E}"/>
              </a:ext>
            </a:extLst>
          </p:cNvPr>
          <p:cNvSpPr/>
          <p:nvPr/>
        </p:nvSpPr>
        <p:spPr>
          <a:xfrm>
            <a:off x="2336800" y="967740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certain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3DB350D3-919E-41DD-A3F2-50C4A5E02A6D}"/>
              </a:ext>
            </a:extLst>
          </p:cNvPr>
          <p:cNvCxnSpPr>
            <a:cxnSpLocks/>
          </p:cNvCxnSpPr>
          <p:nvPr/>
        </p:nvCxnSpPr>
        <p:spPr>
          <a:xfrm flipV="1">
            <a:off x="6658512" y="2010754"/>
            <a:ext cx="778608" cy="10213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A18FD617-E963-4DE9-9F47-5286F51A005B}"/>
              </a:ext>
            </a:extLst>
          </p:cNvPr>
          <p:cNvSpPr/>
          <p:nvPr/>
        </p:nvSpPr>
        <p:spPr>
          <a:xfrm>
            <a:off x="6658512" y="888074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cover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D41843FD-6F81-42BA-A1AD-D797BA2E85D5}"/>
              </a:ext>
            </a:extLst>
          </p:cNvPr>
          <p:cNvCxnSpPr>
            <a:cxnSpLocks/>
          </p:cNvCxnSpPr>
          <p:nvPr/>
        </p:nvCxnSpPr>
        <p:spPr>
          <a:xfrm flipV="1">
            <a:off x="4428148" y="3870273"/>
            <a:ext cx="778608" cy="10213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1F2B068E-F98F-4617-8344-49CEF00800D1}"/>
              </a:ext>
            </a:extLst>
          </p:cNvPr>
          <p:cNvSpPr/>
          <p:nvPr/>
        </p:nvSpPr>
        <p:spPr>
          <a:xfrm>
            <a:off x="2980874" y="4810416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allow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A3A5F845-76D3-497F-AEEB-3B2A6209841B}"/>
              </a:ext>
            </a:extLst>
          </p:cNvPr>
          <p:cNvCxnSpPr>
            <a:cxnSpLocks/>
          </p:cNvCxnSpPr>
          <p:nvPr/>
        </p:nvCxnSpPr>
        <p:spPr>
          <a:xfrm flipH="1" flipV="1">
            <a:off x="6575620" y="3888980"/>
            <a:ext cx="1024548" cy="9769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769001BC-EC64-43B8-890B-E461AE84F53B}"/>
              </a:ext>
            </a:extLst>
          </p:cNvPr>
          <p:cNvSpPr/>
          <p:nvPr/>
        </p:nvSpPr>
        <p:spPr>
          <a:xfrm>
            <a:off x="7087894" y="4687664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care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209DCC13-E8A8-4EB4-97CB-0F43B783E9C2}"/>
              </a:ext>
            </a:extLst>
          </p:cNvPr>
          <p:cNvCxnSpPr>
            <a:cxnSpLocks/>
          </p:cNvCxnSpPr>
          <p:nvPr/>
        </p:nvCxnSpPr>
        <p:spPr>
          <a:xfrm flipH="1">
            <a:off x="6964924" y="3429000"/>
            <a:ext cx="1244356" cy="221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DEE73927-3A23-438E-812E-0419987CD41B}"/>
              </a:ext>
            </a:extLst>
          </p:cNvPr>
          <p:cNvSpPr/>
          <p:nvPr/>
        </p:nvSpPr>
        <p:spPr>
          <a:xfrm>
            <a:off x="8133324" y="2886367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lock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xmlns="" id="{0EF6E03F-4897-491D-BD24-79FF33219FA8}"/>
              </a:ext>
            </a:extLst>
          </p:cNvPr>
          <p:cNvCxnSpPr>
            <a:cxnSpLocks/>
          </p:cNvCxnSpPr>
          <p:nvPr/>
        </p:nvCxnSpPr>
        <p:spPr>
          <a:xfrm flipH="1">
            <a:off x="3429244" y="3471836"/>
            <a:ext cx="1244356" cy="221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B246EDDE-6C78-4CD9-9DE5-775DBCF725AD}"/>
              </a:ext>
            </a:extLst>
          </p:cNvPr>
          <p:cNvSpPr/>
          <p:nvPr/>
        </p:nvSpPr>
        <p:spPr>
          <a:xfrm>
            <a:off x="1244356" y="2921583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true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11482A86-2873-456D-9A1E-B44127CDF120}"/>
              </a:ext>
            </a:extLst>
          </p:cNvPr>
          <p:cNvCxnSpPr>
            <a:cxnSpLocks/>
          </p:cNvCxnSpPr>
          <p:nvPr/>
        </p:nvCxnSpPr>
        <p:spPr>
          <a:xfrm flipV="1">
            <a:off x="5800761" y="1416342"/>
            <a:ext cx="27818" cy="147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9C3653DE-270B-4EFD-95AF-81DB921A70C6}"/>
              </a:ext>
            </a:extLst>
          </p:cNvPr>
          <p:cNvSpPr/>
          <p:nvPr/>
        </p:nvSpPr>
        <p:spPr>
          <a:xfrm>
            <a:off x="4600306" y="293662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market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xmlns="" id="{E1713FC5-8BCF-4AAD-A2A1-1024BA4EF137}"/>
              </a:ext>
            </a:extLst>
          </p:cNvPr>
          <p:cNvCxnSpPr>
            <a:cxnSpLocks/>
          </p:cNvCxnSpPr>
          <p:nvPr/>
        </p:nvCxnSpPr>
        <p:spPr>
          <a:xfrm flipH="1" flipV="1">
            <a:off x="5858890" y="3957267"/>
            <a:ext cx="18389" cy="16886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BF3A2485-989C-467C-B988-E8EFAD1EF8AD}"/>
              </a:ext>
            </a:extLst>
          </p:cNvPr>
          <p:cNvSpPr/>
          <p:nvPr/>
        </p:nvSpPr>
        <p:spPr>
          <a:xfrm>
            <a:off x="4927601" y="5645930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anose="00000500000000000000" pitchFamily="50" charset="0"/>
              </a:rPr>
              <a:t>comfortable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xmlns="" id="{FCB88E2D-BDF2-4441-86A3-D86754C70778}"/>
              </a:ext>
            </a:extLst>
          </p:cNvPr>
          <p:cNvSpPr/>
          <p:nvPr/>
        </p:nvSpPr>
        <p:spPr>
          <a:xfrm>
            <a:off x="9631680" y="4246880"/>
            <a:ext cx="2174240" cy="22758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OpenDyslexicAlta" panose="00000500000000000000" pitchFamily="50" charset="0"/>
              </a:rPr>
              <a:t>Which new words can you make by adding un-?  What do they mean?</a:t>
            </a:r>
          </a:p>
        </p:txBody>
      </p:sp>
    </p:spTree>
    <p:extLst>
      <p:ext uri="{BB962C8B-B14F-4D97-AF65-F5344CB8AC3E}">
        <p14:creationId xmlns:p14="http://schemas.microsoft.com/office/powerpoint/2010/main" val="1594685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F8E430E8-38FB-4166-98B8-1B25050D7D8B}"/>
              </a:ext>
            </a:extLst>
          </p:cNvPr>
          <p:cNvSpPr/>
          <p:nvPr/>
        </p:nvSpPr>
        <p:spPr>
          <a:xfrm>
            <a:off x="739582" y="1201164"/>
            <a:ext cx="10497378" cy="1442720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AA099B8-F0BA-473D-9931-06C8F5CDA6DF}"/>
              </a:ext>
            </a:extLst>
          </p:cNvPr>
          <p:cNvSpPr txBox="1"/>
          <p:nvPr/>
        </p:nvSpPr>
        <p:spPr>
          <a:xfrm>
            <a:off x="955040" y="1383915"/>
            <a:ext cx="99813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OpenDyslexicAlta" pitchFamily="2" charset="77"/>
              </a:rPr>
              <a:t>Add un- to these root words then put each of them in a sentence.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33FEBD17-6EC7-43ED-A646-EA7462EB6213}"/>
              </a:ext>
            </a:extLst>
          </p:cNvPr>
          <p:cNvSpPr/>
          <p:nvPr/>
        </p:nvSpPr>
        <p:spPr>
          <a:xfrm>
            <a:off x="955040" y="3251201"/>
            <a:ext cx="2682240" cy="7315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finished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413F7D2F-1147-4CCE-913A-3355C7EF11D6}"/>
              </a:ext>
            </a:extLst>
          </p:cNvPr>
          <p:cNvSpPr/>
          <p:nvPr/>
        </p:nvSpPr>
        <p:spPr>
          <a:xfrm>
            <a:off x="4604578" y="3241042"/>
            <a:ext cx="2682240" cy="7315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lock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AC59B652-90C8-416F-89C9-9D07C1967648}"/>
              </a:ext>
            </a:extLst>
          </p:cNvPr>
          <p:cNvSpPr/>
          <p:nvPr/>
        </p:nvSpPr>
        <p:spPr>
          <a:xfrm>
            <a:off x="8254116" y="3230883"/>
            <a:ext cx="3368924" cy="7315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comfortable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A7908C11-5C93-4076-9B84-78438CD65E29}"/>
              </a:ext>
            </a:extLst>
          </p:cNvPr>
          <p:cNvSpPr/>
          <p:nvPr/>
        </p:nvSpPr>
        <p:spPr>
          <a:xfrm>
            <a:off x="955040" y="4793366"/>
            <a:ext cx="2682240" cy="7315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certain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F3A47BE7-94F1-47E0-A567-6FC9A1388F13}"/>
              </a:ext>
            </a:extLst>
          </p:cNvPr>
          <p:cNvSpPr/>
          <p:nvPr/>
        </p:nvSpPr>
        <p:spPr>
          <a:xfrm>
            <a:off x="4647151" y="4742565"/>
            <a:ext cx="2682240" cy="7315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healthy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B2E1A376-00E9-4C0B-B7F8-81C3426E7432}"/>
              </a:ext>
            </a:extLst>
          </p:cNvPr>
          <p:cNvSpPr/>
          <p:nvPr/>
        </p:nvSpPr>
        <p:spPr>
          <a:xfrm>
            <a:off x="8254116" y="4742565"/>
            <a:ext cx="2682240" cy="7315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usual</a:t>
            </a:r>
          </a:p>
        </p:txBody>
      </p:sp>
    </p:spTree>
    <p:extLst>
      <p:ext uri="{BB962C8B-B14F-4D97-AF65-F5344CB8AC3E}">
        <p14:creationId xmlns:p14="http://schemas.microsoft.com/office/powerpoint/2010/main" val="3455914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99FFB7A-E7B7-464D-B803-6D3B65F4A7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4973684"/>
            <a:ext cx="5243513" cy="806450"/>
          </a:xfrm>
        </p:spPr>
        <p:txBody>
          <a:bodyPr>
            <a:normAutofit/>
          </a:bodyPr>
          <a:lstStyle/>
          <a:p>
            <a:endParaRPr lang="en-GB" sz="4800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xmlns="" id="{9C816974-4052-4AAD-906F-9E7B70ADC9E9}"/>
              </a:ext>
            </a:extLst>
          </p:cNvPr>
          <p:cNvSpPr txBox="1">
            <a:spLocks/>
          </p:cNvSpPr>
          <p:nvPr/>
        </p:nvSpPr>
        <p:spPr>
          <a:xfrm>
            <a:off x="3616325" y="3429000"/>
            <a:ext cx="5243513" cy="806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Muli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 err="1"/>
              <a:t>Quizshed</a:t>
            </a:r>
            <a:r>
              <a:rPr lang="en-GB" sz="4000" dirty="0"/>
              <a:t> code:</a:t>
            </a:r>
          </a:p>
        </p:txBody>
      </p:sp>
    </p:spTree>
    <p:extLst>
      <p:ext uri="{BB962C8B-B14F-4D97-AF65-F5344CB8AC3E}">
        <p14:creationId xmlns:p14="http://schemas.microsoft.com/office/powerpoint/2010/main" val="322400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shed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dirty="0">
            <a:latin typeface="OpenDyslexicAlta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edshed theme" id="{B3FA6AC0-DFFF-4C29-B618-F0623823A7D5}" vid="{9695D27B-BF62-4032-B5AD-425CD739B4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edshed theme</Template>
  <TotalTime>2614</TotalTime>
  <Words>348</Words>
  <Application>Microsoft Office PowerPoint</Application>
  <PresentationFormat>Custom</PresentationFormat>
  <Paragraphs>87</Paragraphs>
  <Slides>12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OpenDyslexic</vt:lpstr>
      <vt:lpstr>OpenDyslexicAlta</vt:lpstr>
      <vt:lpstr>Muli</vt:lpstr>
      <vt:lpstr>Times New Roman</vt:lpstr>
      <vt:lpstr>edshed theme</vt:lpstr>
      <vt:lpstr>The prefix “un”.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Smith</dc:creator>
  <cp:lastModifiedBy>Susan</cp:lastModifiedBy>
  <cp:revision>235</cp:revision>
  <dcterms:created xsi:type="dcterms:W3CDTF">2020-05-04T22:11:17Z</dcterms:created>
  <dcterms:modified xsi:type="dcterms:W3CDTF">2020-11-18T15:37:48Z</dcterms:modified>
</cp:coreProperties>
</file>