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372" r:id="rId3"/>
    <p:sldId id="373" r:id="rId4"/>
    <p:sldId id="374" r:id="rId5"/>
    <p:sldId id="375" r:id="rId6"/>
    <p:sldId id="376" r:id="rId7"/>
    <p:sldId id="377" r:id="rId8"/>
    <p:sldId id="378" r:id="rId9"/>
    <p:sldId id="379" r:id="rId10"/>
    <p:sldId id="380" r:id="rId11"/>
    <p:sldId id="381" r:id="rId12"/>
    <p:sldId id="383" r:id="rId13"/>
    <p:sldId id="384" r:id="rId14"/>
    <p:sldId id="382" r:id="rId15"/>
    <p:sldId id="386" r:id="rId16"/>
    <p:sldId id="387" r:id="rId17"/>
    <p:sldId id="388" r:id="rId18"/>
    <p:sldId id="389" r:id="rId19"/>
    <p:sldId id="390" r:id="rId20"/>
    <p:sldId id="391" r:id="rId21"/>
    <p:sldId id="281" r:id="rId22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OpenDyslexicAlta" panose="00000500000000000000" pitchFamily="2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ifxYBLuzPwCPFc2vPbWOB6efNT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7DF"/>
    <a:srgbClr val="FFEBAD"/>
    <a:srgbClr val="FFCC33"/>
    <a:srgbClr val="0070C0"/>
    <a:srgbClr val="90DDAB"/>
    <a:srgbClr val="DD98A6"/>
    <a:srgbClr val="FFAFBF"/>
    <a:srgbClr val="F4FBFD"/>
    <a:srgbClr val="D1A6E2"/>
    <a:srgbClr val="A6D7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F6306F-AE74-409F-A69B-996F86913F92}" v="2128" dt="2020-09-05T11:08:18.321"/>
  </p1510:revLst>
</p1510:revInfo>
</file>

<file path=ppt/tableStyles.xml><?xml version="1.0" encoding="utf-8"?>
<a:tblStyleLst xmlns:a="http://schemas.openxmlformats.org/drawingml/2006/main" def="{16AD8C3C-7ED6-4651-AE7D-7BD6B3FEEF3A}">
  <a:tblStyle styleId="{16AD8C3C-7ED6-4651-AE7D-7BD6B3FEEF3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6" d="100"/>
          <a:sy n="56" d="100"/>
        </p:scale>
        <p:origin x="-1152" y="-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customschemas.google.com/relationships/presentationmetadata" Target="meta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Coles" userId="29a124065b34fc92" providerId="LiveId" clId="{3FF6306F-AE74-409F-A69B-996F86913F92}"/>
    <pc:docChg chg="undo custSel addSld delSld modSld sldOrd">
      <pc:chgData name="Jonathan Coles" userId="29a124065b34fc92" providerId="LiveId" clId="{3FF6306F-AE74-409F-A69B-996F86913F92}" dt="2020-09-05T11:08:18.321" v="5480"/>
      <pc:docMkLst>
        <pc:docMk/>
      </pc:docMkLst>
      <pc:sldChg chg="modSp mod">
        <pc:chgData name="Jonathan Coles" userId="29a124065b34fc92" providerId="LiveId" clId="{3FF6306F-AE74-409F-A69B-996F86913F92}" dt="2020-09-05T09:47:19.727" v="2836" actId="20577"/>
        <pc:sldMkLst>
          <pc:docMk/>
          <pc:sldMk cId="0" sldId="256"/>
        </pc:sldMkLst>
        <pc:spChg chg="mod">
          <ac:chgData name="Jonathan Coles" userId="29a124065b34fc92" providerId="LiveId" clId="{3FF6306F-AE74-409F-A69B-996F86913F92}" dt="2020-09-05T08:12:51.381" v="94" actId="20577"/>
          <ac:spMkLst>
            <pc:docMk/>
            <pc:sldMk cId="0" sldId="256"/>
            <ac:spMk id="134" creationId="{00000000-0000-0000-0000-000000000000}"/>
          </ac:spMkLst>
        </pc:spChg>
        <pc:spChg chg="mod">
          <ac:chgData name="Jonathan Coles" userId="29a124065b34fc92" providerId="LiveId" clId="{3FF6306F-AE74-409F-A69B-996F86913F92}" dt="2020-09-05T09:47:16.273" v="2834" actId="20577"/>
          <ac:spMkLst>
            <pc:docMk/>
            <pc:sldMk cId="0" sldId="256"/>
            <ac:spMk id="135" creationId="{00000000-0000-0000-0000-000000000000}"/>
          </ac:spMkLst>
        </pc:spChg>
        <pc:spChg chg="mod">
          <ac:chgData name="Jonathan Coles" userId="29a124065b34fc92" providerId="LiveId" clId="{3FF6306F-AE74-409F-A69B-996F86913F92}" dt="2020-09-05T09:47:19.727" v="2836" actId="20577"/>
          <ac:spMkLst>
            <pc:docMk/>
            <pc:sldMk cId="0" sldId="256"/>
            <ac:spMk id="136" creationId="{00000000-0000-0000-0000-000000000000}"/>
          </ac:spMkLst>
        </pc:spChg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2319181759" sldId="361"/>
        </pc:sldMkLst>
      </pc:sldChg>
      <pc:sldChg chg="addSp delSp del mod">
        <pc:chgData name="Jonathan Coles" userId="29a124065b34fc92" providerId="LiveId" clId="{3FF6306F-AE74-409F-A69B-996F86913F92}" dt="2020-09-05T11:02:37.647" v="5462" actId="47"/>
        <pc:sldMkLst>
          <pc:docMk/>
          <pc:sldMk cId="3724715525" sldId="362"/>
        </pc:sldMkLst>
        <pc:spChg chg="add del">
          <ac:chgData name="Jonathan Coles" userId="29a124065b34fc92" providerId="LiveId" clId="{3FF6306F-AE74-409F-A69B-996F86913F92}" dt="2020-09-05T10:48:10.659" v="4926" actId="478"/>
          <ac:spMkLst>
            <pc:docMk/>
            <pc:sldMk cId="3724715525" sldId="362"/>
            <ac:spMk id="6" creationId="{61EDE4A9-F659-4961-BD9B-F540569BD3B1}"/>
          </ac:spMkLst>
        </pc:spChg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1018212226" sldId="363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4197699706" sldId="364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3352056401" sldId="365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772794447" sldId="366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2544961942" sldId="367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3026873135" sldId="368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1739515036" sldId="369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4046497021" sldId="370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2723905701" sldId="371"/>
        </pc:sldMkLst>
      </pc:sldChg>
      <pc:sldChg chg="addSp delSp modSp new mod modAnim">
        <pc:chgData name="Jonathan Coles" userId="29a124065b34fc92" providerId="LiveId" clId="{3FF6306F-AE74-409F-A69B-996F86913F92}" dt="2020-09-05T08:52:52.939" v="1218" actId="2711"/>
        <pc:sldMkLst>
          <pc:docMk/>
          <pc:sldMk cId="1025590571" sldId="372"/>
        </pc:sldMkLst>
        <pc:spChg chg="add mod">
          <ac:chgData name="Jonathan Coles" userId="29a124065b34fc92" providerId="LiveId" clId="{3FF6306F-AE74-409F-A69B-996F86913F92}" dt="2020-09-05T08:15:23.911" v="157" actId="20577"/>
          <ac:spMkLst>
            <pc:docMk/>
            <pc:sldMk cId="1025590571" sldId="372"/>
            <ac:spMk id="2" creationId="{0FB66FDE-5212-42D9-9B6D-D096D057D3B9}"/>
          </ac:spMkLst>
        </pc:spChg>
        <pc:spChg chg="add mod">
          <ac:chgData name="Jonathan Coles" userId="29a124065b34fc92" providerId="LiveId" clId="{3FF6306F-AE74-409F-A69B-996F86913F92}" dt="2020-09-05T08:35:34.264" v="787" actId="20577"/>
          <ac:spMkLst>
            <pc:docMk/>
            <pc:sldMk cId="1025590571" sldId="372"/>
            <ac:spMk id="5" creationId="{6DF0C40D-F2FD-4BF8-810D-58D6FB89B6CC}"/>
          </ac:spMkLst>
        </pc:spChg>
        <pc:spChg chg="add mod">
          <ac:chgData name="Jonathan Coles" userId="29a124065b34fc92" providerId="LiveId" clId="{3FF6306F-AE74-409F-A69B-996F86913F92}" dt="2020-09-05T08:35:37.313" v="788" actId="20577"/>
          <ac:spMkLst>
            <pc:docMk/>
            <pc:sldMk cId="1025590571" sldId="372"/>
            <ac:spMk id="6" creationId="{FEA27B4F-0C63-4090-8633-9749AF1CDEA1}"/>
          </ac:spMkLst>
        </pc:spChg>
        <pc:spChg chg="add mod">
          <ac:chgData name="Jonathan Coles" userId="29a124065b34fc92" providerId="LiveId" clId="{3FF6306F-AE74-409F-A69B-996F86913F92}" dt="2020-09-05T08:30:18.041" v="415" actId="1076"/>
          <ac:spMkLst>
            <pc:docMk/>
            <pc:sldMk cId="1025590571" sldId="372"/>
            <ac:spMk id="9" creationId="{74061505-2548-4E61-BB46-B45B66A63E3F}"/>
          </ac:spMkLst>
        </pc:spChg>
        <pc:spChg chg="mod">
          <ac:chgData name="Jonathan Coles" userId="29a124065b34fc92" providerId="LiveId" clId="{3FF6306F-AE74-409F-A69B-996F86913F92}" dt="2020-09-05T08:34:14.598" v="782" actId="20577"/>
          <ac:spMkLst>
            <pc:docMk/>
            <pc:sldMk cId="1025590571" sldId="372"/>
            <ac:spMk id="13" creationId="{0962A15B-D816-4FAB-8558-C76C12EC6558}"/>
          </ac:spMkLst>
        </pc:spChg>
        <pc:spChg chg="add mod">
          <ac:chgData name="Jonathan Coles" userId="29a124065b34fc92" providerId="LiveId" clId="{3FF6306F-AE74-409F-A69B-996F86913F92}" dt="2020-09-05T08:52:52.939" v="1218" actId="2711"/>
          <ac:spMkLst>
            <pc:docMk/>
            <pc:sldMk cId="1025590571" sldId="372"/>
            <ac:spMk id="15" creationId="{F64FC9AF-B22E-4BEE-A9C3-26ABAF7CB3D4}"/>
          </ac:spMkLst>
        </pc:spChg>
        <pc:spChg chg="add mod">
          <ac:chgData name="Jonathan Coles" userId="29a124065b34fc92" providerId="LiveId" clId="{3FF6306F-AE74-409F-A69B-996F86913F92}" dt="2020-09-05T08:43:59.095" v="1064" actId="20577"/>
          <ac:spMkLst>
            <pc:docMk/>
            <pc:sldMk cId="1025590571" sldId="372"/>
            <ac:spMk id="17" creationId="{A263799B-3723-47B6-B240-560AEA4AAC44}"/>
          </ac:spMkLst>
        </pc:spChg>
        <pc:grpChg chg="add mod">
          <ac:chgData name="Jonathan Coles" userId="29a124065b34fc92" providerId="LiveId" clId="{3FF6306F-AE74-409F-A69B-996F86913F92}" dt="2020-09-05T08:38:12.566" v="792" actId="1076"/>
          <ac:grpSpMkLst>
            <pc:docMk/>
            <pc:sldMk cId="1025590571" sldId="372"/>
            <ac:grpSpMk id="10" creationId="{528AEB08-D0B4-4274-912D-3AEEF8E73650}"/>
          </ac:grpSpMkLst>
        </pc:grpChg>
        <pc:picChg chg="add mod">
          <ac:chgData name="Jonathan Coles" userId="29a124065b34fc92" providerId="LiveId" clId="{3FF6306F-AE74-409F-A69B-996F86913F92}" dt="2020-09-05T08:43:20.531" v="1005" actId="1076"/>
          <ac:picMkLst>
            <pc:docMk/>
            <pc:sldMk cId="1025590571" sldId="372"/>
            <ac:picMk id="4" creationId="{73E470AC-3376-4025-A276-580174220130}"/>
          </ac:picMkLst>
        </pc:picChg>
        <pc:picChg chg="add del mod">
          <ac:chgData name="Jonathan Coles" userId="29a124065b34fc92" providerId="LiveId" clId="{3FF6306F-AE74-409F-A69B-996F86913F92}" dt="2020-09-05T08:28:48.016" v="350" actId="478"/>
          <ac:picMkLst>
            <pc:docMk/>
            <pc:sldMk cId="1025590571" sldId="372"/>
            <ac:picMk id="8" creationId="{82FDD457-193D-48DB-ACA1-FBB8C285176C}"/>
          </ac:picMkLst>
        </pc:picChg>
        <pc:picChg chg="mod">
          <ac:chgData name="Jonathan Coles" userId="29a124065b34fc92" providerId="LiveId" clId="{3FF6306F-AE74-409F-A69B-996F86913F92}" dt="2020-09-05T08:30:44.135" v="419"/>
          <ac:picMkLst>
            <pc:docMk/>
            <pc:sldMk cId="1025590571" sldId="372"/>
            <ac:picMk id="11" creationId="{FFE2BE91-8245-4E49-BAAD-17A4C060094A}"/>
          </ac:picMkLst>
        </pc:picChg>
        <pc:picChg chg="mod">
          <ac:chgData name="Jonathan Coles" userId="29a124065b34fc92" providerId="LiveId" clId="{3FF6306F-AE74-409F-A69B-996F86913F92}" dt="2020-09-05T08:30:44.135" v="419"/>
          <ac:picMkLst>
            <pc:docMk/>
            <pc:sldMk cId="1025590571" sldId="372"/>
            <ac:picMk id="12" creationId="{DDA6A0A8-1DC9-4BAA-BEDB-9DAB273AB0EB}"/>
          </ac:picMkLst>
        </pc:picChg>
        <pc:picChg chg="add mod">
          <ac:chgData name="Jonathan Coles" userId="29a124065b34fc92" providerId="LiveId" clId="{3FF6306F-AE74-409F-A69B-996F86913F92}" dt="2020-09-05T08:40:56.213" v="803" actId="1076"/>
          <ac:picMkLst>
            <pc:docMk/>
            <pc:sldMk cId="1025590571" sldId="372"/>
            <ac:picMk id="16" creationId="{0D8B06A7-BC47-4BCC-B708-75059932D586}"/>
          </ac:picMkLst>
        </pc:picChg>
      </pc:sldChg>
      <pc:sldChg chg="addSp delSp modSp new mod delAnim modAnim">
        <pc:chgData name="Jonathan Coles" userId="29a124065b34fc92" providerId="LiveId" clId="{3FF6306F-AE74-409F-A69B-996F86913F92}" dt="2020-09-05T09:01:49.426" v="1387" actId="478"/>
        <pc:sldMkLst>
          <pc:docMk/>
          <pc:sldMk cId="737215876" sldId="373"/>
        </pc:sldMkLst>
        <pc:spChg chg="add mod">
          <ac:chgData name="Jonathan Coles" userId="29a124065b34fc92" providerId="LiveId" clId="{3FF6306F-AE74-409F-A69B-996F86913F92}" dt="2020-09-05T08:47:10.601" v="1095" actId="14100"/>
          <ac:spMkLst>
            <pc:docMk/>
            <pc:sldMk cId="737215876" sldId="373"/>
            <ac:spMk id="2" creationId="{3BD6F422-92F0-433B-874D-179AC1BA72CE}"/>
          </ac:spMkLst>
        </pc:spChg>
        <pc:spChg chg="add mod ord">
          <ac:chgData name="Jonathan Coles" userId="29a124065b34fc92" providerId="LiveId" clId="{3FF6306F-AE74-409F-A69B-996F86913F92}" dt="2020-09-05T08:56:13.357" v="1233" actId="166"/>
          <ac:spMkLst>
            <pc:docMk/>
            <pc:sldMk cId="737215876" sldId="373"/>
            <ac:spMk id="3" creationId="{13719E16-FA4A-49D5-8D05-25C69B27D7A6}"/>
          </ac:spMkLst>
        </pc:spChg>
        <pc:spChg chg="add mod">
          <ac:chgData name="Jonathan Coles" userId="29a124065b34fc92" providerId="LiveId" clId="{3FF6306F-AE74-409F-A69B-996F86913F92}" dt="2020-09-05T08:51:30.970" v="1211" actId="962"/>
          <ac:spMkLst>
            <pc:docMk/>
            <pc:sldMk cId="737215876" sldId="373"/>
            <ac:spMk id="4" creationId="{EADAC086-D064-400C-947C-3396BD28B9B2}"/>
          </ac:spMkLst>
        </pc:spChg>
        <pc:spChg chg="mod">
          <ac:chgData name="Jonathan Coles" userId="29a124065b34fc92" providerId="LiveId" clId="{3FF6306F-AE74-409F-A69B-996F86913F92}" dt="2020-09-05T08:49:01.056" v="1198" actId="255"/>
          <ac:spMkLst>
            <pc:docMk/>
            <pc:sldMk cId="737215876" sldId="373"/>
            <ac:spMk id="8" creationId="{FDD91295-F53D-4383-991A-F8611E333513}"/>
          </ac:spMkLst>
        </pc:spChg>
        <pc:spChg chg="add mod">
          <ac:chgData name="Jonathan Coles" userId="29a124065b34fc92" providerId="LiveId" clId="{3FF6306F-AE74-409F-A69B-996F86913F92}" dt="2020-09-05T08:52:46.232" v="1217" actId="2711"/>
          <ac:spMkLst>
            <pc:docMk/>
            <pc:sldMk cId="737215876" sldId="373"/>
            <ac:spMk id="14" creationId="{9C581394-A047-47BB-A959-C062D561D956}"/>
          </ac:spMkLst>
        </pc:spChg>
        <pc:spChg chg="add del mod">
          <ac:chgData name="Jonathan Coles" userId="29a124065b34fc92" providerId="LiveId" clId="{3FF6306F-AE74-409F-A69B-996F86913F92}" dt="2020-09-05T09:01:49.426" v="1387" actId="478"/>
          <ac:spMkLst>
            <pc:docMk/>
            <pc:sldMk cId="737215876" sldId="373"/>
            <ac:spMk id="15" creationId="{DBE02D4C-1B9F-4DCD-B091-CA6B25D6F350}"/>
          </ac:spMkLst>
        </pc:spChg>
        <pc:grpChg chg="add mod">
          <ac:chgData name="Jonathan Coles" userId="29a124065b34fc92" providerId="LiveId" clId="{3FF6306F-AE74-409F-A69B-996F86913F92}" dt="2020-09-05T08:49:09.149" v="1199" actId="14100"/>
          <ac:grpSpMkLst>
            <pc:docMk/>
            <pc:sldMk cId="737215876" sldId="373"/>
            <ac:grpSpMk id="5" creationId="{113EE033-6E9F-4F89-965C-202497553D6E}"/>
          </ac:grpSpMkLst>
        </pc:grpChg>
        <pc:picChg chg="mod">
          <ac:chgData name="Jonathan Coles" userId="29a124065b34fc92" providerId="LiveId" clId="{3FF6306F-AE74-409F-A69B-996F86913F92}" dt="2020-09-05T08:48:00.480" v="1140"/>
          <ac:picMkLst>
            <pc:docMk/>
            <pc:sldMk cId="737215876" sldId="373"/>
            <ac:picMk id="6" creationId="{C620FE5D-4A42-4526-8BA7-695E627DF7A0}"/>
          </ac:picMkLst>
        </pc:picChg>
        <pc:picChg chg="mod">
          <ac:chgData name="Jonathan Coles" userId="29a124065b34fc92" providerId="LiveId" clId="{3FF6306F-AE74-409F-A69B-996F86913F92}" dt="2020-09-05T08:48:00.480" v="1140"/>
          <ac:picMkLst>
            <pc:docMk/>
            <pc:sldMk cId="737215876" sldId="373"/>
            <ac:picMk id="7" creationId="{2BC44DC7-4CBD-47EA-A0CD-367C4935A4EA}"/>
          </ac:picMkLst>
        </pc:picChg>
        <pc:picChg chg="add mod">
          <ac:chgData name="Jonathan Coles" userId="29a124065b34fc92" providerId="LiveId" clId="{3FF6306F-AE74-409F-A69B-996F86913F92}" dt="2020-09-05T08:49:59.592" v="1204" actId="1076"/>
          <ac:picMkLst>
            <pc:docMk/>
            <pc:sldMk cId="737215876" sldId="373"/>
            <ac:picMk id="10" creationId="{9816D264-857F-448D-BFD1-5FCF9CC524B1}"/>
          </ac:picMkLst>
        </pc:picChg>
        <pc:cxnChg chg="add mod">
          <ac:chgData name="Jonathan Coles" userId="29a124065b34fc92" providerId="LiveId" clId="{3FF6306F-AE74-409F-A69B-996F86913F92}" dt="2020-09-05T08:51:42.895" v="1213" actId="962"/>
          <ac:cxnSpMkLst>
            <pc:docMk/>
            <pc:sldMk cId="737215876" sldId="373"/>
            <ac:cxnSpMk id="11" creationId="{CC57124F-1958-49FC-A54C-3903A71D40AC}"/>
          </ac:cxnSpMkLst>
        </pc:cxnChg>
      </pc:sldChg>
      <pc:sldChg chg="addSp delSp modSp add mod modAnim">
        <pc:chgData name="Jonathan Coles" userId="29a124065b34fc92" providerId="LiveId" clId="{3FF6306F-AE74-409F-A69B-996F86913F92}" dt="2020-09-05T09:01:21.015" v="1384"/>
        <pc:sldMkLst>
          <pc:docMk/>
          <pc:sldMk cId="1275154205" sldId="374"/>
        </pc:sldMkLst>
        <pc:spChg chg="mod">
          <ac:chgData name="Jonathan Coles" userId="29a124065b34fc92" providerId="LiveId" clId="{3FF6306F-AE74-409F-A69B-996F86913F92}" dt="2020-09-05T08:57:05.981" v="1259" actId="14100"/>
          <ac:spMkLst>
            <pc:docMk/>
            <pc:sldMk cId="1275154205" sldId="374"/>
            <ac:spMk id="2" creationId="{3BD6F422-92F0-433B-874D-179AC1BA72CE}"/>
          </ac:spMkLst>
        </pc:spChg>
        <pc:spChg chg="mod">
          <ac:chgData name="Jonathan Coles" userId="29a124065b34fc92" providerId="LiveId" clId="{3FF6306F-AE74-409F-A69B-996F86913F92}" dt="2020-09-05T08:58:15.541" v="1358" actId="20577"/>
          <ac:spMkLst>
            <pc:docMk/>
            <pc:sldMk cId="1275154205" sldId="374"/>
            <ac:spMk id="3" creationId="{13719E16-FA4A-49D5-8D05-25C69B27D7A6}"/>
          </ac:spMkLst>
        </pc:spChg>
        <pc:spChg chg="mod">
          <ac:chgData name="Jonathan Coles" userId="29a124065b34fc92" providerId="LiveId" clId="{3FF6306F-AE74-409F-A69B-996F86913F92}" dt="2020-09-05T08:57:37.689" v="1342" actId="20577"/>
          <ac:spMkLst>
            <pc:docMk/>
            <pc:sldMk cId="1275154205" sldId="374"/>
            <ac:spMk id="4" creationId="{EADAC086-D064-400C-947C-3396BD28B9B2}"/>
          </ac:spMkLst>
        </pc:spChg>
        <pc:spChg chg="add mod">
          <ac:chgData name="Jonathan Coles" userId="29a124065b34fc92" providerId="LiveId" clId="{3FF6306F-AE74-409F-A69B-996F86913F92}" dt="2020-09-05T09:01:12.316" v="1381" actId="1076"/>
          <ac:spMkLst>
            <pc:docMk/>
            <pc:sldMk cId="1275154205" sldId="374"/>
            <ac:spMk id="18" creationId="{307B9D26-329B-46A2-B995-F6A042B6CDB4}"/>
          </ac:spMkLst>
        </pc:spChg>
        <pc:picChg chg="del">
          <ac:chgData name="Jonathan Coles" userId="29a124065b34fc92" providerId="LiveId" clId="{3FF6306F-AE74-409F-A69B-996F86913F92}" dt="2020-09-05T08:57:41.153" v="1343" actId="478"/>
          <ac:picMkLst>
            <pc:docMk/>
            <pc:sldMk cId="1275154205" sldId="374"/>
            <ac:picMk id="10" creationId="{9816D264-857F-448D-BFD1-5FCF9CC524B1}"/>
          </ac:picMkLst>
        </pc:picChg>
        <pc:picChg chg="add mod">
          <ac:chgData name="Jonathan Coles" userId="29a124065b34fc92" providerId="LiveId" clId="{3FF6306F-AE74-409F-A69B-996F86913F92}" dt="2020-09-05T08:59:45.498" v="1374" actId="688"/>
          <ac:picMkLst>
            <pc:docMk/>
            <pc:sldMk cId="1275154205" sldId="374"/>
            <ac:picMk id="13" creationId="{E215CEEB-F462-4A5E-BCD7-55F6B9860AE1}"/>
          </ac:picMkLst>
        </pc:picChg>
        <pc:picChg chg="add mod ord">
          <ac:chgData name="Jonathan Coles" userId="29a124065b34fc92" providerId="LiveId" clId="{3FF6306F-AE74-409F-A69B-996F86913F92}" dt="2020-09-05T08:59:45.498" v="1374" actId="688"/>
          <ac:picMkLst>
            <pc:docMk/>
            <pc:sldMk cId="1275154205" sldId="374"/>
            <ac:picMk id="16" creationId="{E9100185-C6F1-45A2-A154-69E996B4DA29}"/>
          </ac:picMkLst>
        </pc:picChg>
        <pc:cxnChg chg="mod">
          <ac:chgData name="Jonathan Coles" userId="29a124065b34fc92" providerId="LiveId" clId="{3FF6306F-AE74-409F-A69B-996F86913F92}" dt="2020-09-05T08:58:02.153" v="1346" actId="14100"/>
          <ac:cxnSpMkLst>
            <pc:docMk/>
            <pc:sldMk cId="1275154205" sldId="374"/>
            <ac:cxnSpMk id="11" creationId="{CC57124F-1958-49FC-A54C-3903A71D40AC}"/>
          </ac:cxnSpMkLst>
        </pc:cxnChg>
      </pc:sldChg>
      <pc:sldChg chg="addSp modSp new mod modAnim">
        <pc:chgData name="Jonathan Coles" userId="29a124065b34fc92" providerId="LiveId" clId="{3FF6306F-AE74-409F-A69B-996F86913F92}" dt="2020-09-05T09:20:32.029" v="2114" actId="20577"/>
        <pc:sldMkLst>
          <pc:docMk/>
          <pc:sldMk cId="4219423307" sldId="375"/>
        </pc:sldMkLst>
        <pc:spChg chg="add mod">
          <ac:chgData name="Jonathan Coles" userId="29a124065b34fc92" providerId="LiveId" clId="{3FF6306F-AE74-409F-A69B-996F86913F92}" dt="2020-09-05T09:03:12.686" v="1480" actId="14100"/>
          <ac:spMkLst>
            <pc:docMk/>
            <pc:sldMk cId="4219423307" sldId="375"/>
            <ac:spMk id="3" creationId="{33E11A87-6AB8-42D3-9168-79C4DEBD17AD}"/>
          </ac:spMkLst>
        </pc:spChg>
        <pc:spChg chg="add mod">
          <ac:chgData name="Jonathan Coles" userId="29a124065b34fc92" providerId="LiveId" clId="{3FF6306F-AE74-409F-A69B-996F86913F92}" dt="2020-09-05T09:06:52.333" v="1635" actId="14100"/>
          <ac:spMkLst>
            <pc:docMk/>
            <pc:sldMk cId="4219423307" sldId="375"/>
            <ac:spMk id="5" creationId="{20324C8A-4E26-463D-8118-B08A675043C3}"/>
          </ac:spMkLst>
        </pc:spChg>
        <pc:spChg chg="add mod">
          <ac:chgData name="Jonathan Coles" userId="29a124065b34fc92" providerId="LiveId" clId="{3FF6306F-AE74-409F-A69B-996F86913F92}" dt="2020-09-05T09:20:32.029" v="2114" actId="20577"/>
          <ac:spMkLst>
            <pc:docMk/>
            <pc:sldMk cId="4219423307" sldId="375"/>
            <ac:spMk id="7" creationId="{4954EC33-7F77-40DD-A9B5-DE985D4CB51A}"/>
          </ac:spMkLst>
        </pc:spChg>
        <pc:spChg chg="add mod">
          <ac:chgData name="Jonathan Coles" userId="29a124065b34fc92" providerId="LiveId" clId="{3FF6306F-AE74-409F-A69B-996F86913F92}" dt="2020-09-05T09:20:23.397" v="2111" actId="1076"/>
          <ac:spMkLst>
            <pc:docMk/>
            <pc:sldMk cId="4219423307" sldId="375"/>
            <ac:spMk id="9" creationId="{290F9431-2756-4546-AFC4-31BEEF18634A}"/>
          </ac:spMkLst>
        </pc:spChg>
        <pc:spChg chg="add mod">
          <ac:chgData name="Jonathan Coles" userId="29a124065b34fc92" providerId="LiveId" clId="{3FF6306F-AE74-409F-A69B-996F86913F92}" dt="2020-09-05T09:06:31.609" v="1607" actId="1076"/>
          <ac:spMkLst>
            <pc:docMk/>
            <pc:sldMk cId="4219423307" sldId="375"/>
            <ac:spMk id="11" creationId="{1B05B7C1-D8C8-46EF-A83F-EC6C5230B4D6}"/>
          </ac:spMkLst>
        </pc:spChg>
        <pc:spChg chg="add mod">
          <ac:chgData name="Jonathan Coles" userId="29a124065b34fc92" providerId="LiveId" clId="{3FF6306F-AE74-409F-A69B-996F86913F92}" dt="2020-09-05T09:09:29.397" v="1749" actId="1076"/>
          <ac:spMkLst>
            <pc:docMk/>
            <pc:sldMk cId="4219423307" sldId="375"/>
            <ac:spMk id="16" creationId="{BC0770C4-2997-43C3-916F-A4BEFD84CD6E}"/>
          </ac:spMkLst>
        </pc:spChg>
        <pc:picChg chg="add mod">
          <ac:chgData name="Jonathan Coles" userId="29a124065b34fc92" providerId="LiveId" clId="{3FF6306F-AE74-409F-A69B-996F86913F92}" dt="2020-09-05T09:07:42.003" v="1641" actId="1076"/>
          <ac:picMkLst>
            <pc:docMk/>
            <pc:sldMk cId="4219423307" sldId="375"/>
            <ac:picMk id="13" creationId="{00DE32A1-5906-49FB-9C65-6FBC0EEDCB79}"/>
          </ac:picMkLst>
        </pc:picChg>
        <pc:picChg chg="add mod">
          <ac:chgData name="Jonathan Coles" userId="29a124065b34fc92" providerId="LiveId" clId="{3FF6306F-AE74-409F-A69B-996F86913F92}" dt="2020-09-05T09:08:08.297" v="1648" actId="1076"/>
          <ac:picMkLst>
            <pc:docMk/>
            <pc:sldMk cId="4219423307" sldId="375"/>
            <ac:picMk id="15" creationId="{D9C9433F-DF74-4676-8657-092B43644EB0}"/>
          </ac:picMkLst>
        </pc:picChg>
      </pc:sldChg>
      <pc:sldChg chg="addSp delSp modSp new mod modAnim">
        <pc:chgData name="Jonathan Coles" userId="29a124065b34fc92" providerId="LiveId" clId="{3FF6306F-AE74-409F-A69B-996F86913F92}" dt="2020-09-05T09:21:17.181" v="2125" actId="20577"/>
        <pc:sldMkLst>
          <pc:docMk/>
          <pc:sldMk cId="2488553731" sldId="376"/>
        </pc:sldMkLst>
        <pc:spChg chg="add mod">
          <ac:chgData name="Jonathan Coles" userId="29a124065b34fc92" providerId="LiveId" clId="{3FF6306F-AE74-409F-A69B-996F86913F92}" dt="2020-09-05T09:21:17.181" v="2125" actId="20577"/>
          <ac:spMkLst>
            <pc:docMk/>
            <pc:sldMk cId="2488553731" sldId="376"/>
            <ac:spMk id="5" creationId="{275CFCE6-E383-4CCD-BE6C-32988E2994A4}"/>
          </ac:spMkLst>
        </pc:spChg>
        <pc:spChg chg="add mod">
          <ac:chgData name="Jonathan Coles" userId="29a124065b34fc92" providerId="LiveId" clId="{3FF6306F-AE74-409F-A69B-996F86913F92}" dt="2020-09-05T09:20:42.179" v="2116" actId="14100"/>
          <ac:spMkLst>
            <pc:docMk/>
            <pc:sldMk cId="2488553731" sldId="376"/>
            <ac:spMk id="8" creationId="{69BD7A81-3E63-4A64-BA61-5CE41FC66B36}"/>
          </ac:spMkLst>
        </pc:spChg>
        <pc:spChg chg="add mod">
          <ac:chgData name="Jonathan Coles" userId="29a124065b34fc92" providerId="LiveId" clId="{3FF6306F-AE74-409F-A69B-996F86913F92}" dt="2020-09-05T09:21:14.507" v="2124" actId="14100"/>
          <ac:spMkLst>
            <pc:docMk/>
            <pc:sldMk cId="2488553731" sldId="376"/>
            <ac:spMk id="9" creationId="{424BCD15-8D75-472A-B3DD-9750F6A106FE}"/>
          </ac:spMkLst>
        </pc:spChg>
        <pc:spChg chg="add del mod">
          <ac:chgData name="Jonathan Coles" userId="29a124065b34fc92" providerId="LiveId" clId="{3FF6306F-AE74-409F-A69B-996F86913F92}" dt="2020-09-05T09:15:41.130" v="1957" actId="478"/>
          <ac:spMkLst>
            <pc:docMk/>
            <pc:sldMk cId="2488553731" sldId="376"/>
            <ac:spMk id="11" creationId="{23E30D9A-B6CE-47B5-A198-3DD98B6520D0}"/>
          </ac:spMkLst>
        </pc:spChg>
        <pc:spChg chg="mod">
          <ac:chgData name="Jonathan Coles" userId="29a124065b34fc92" providerId="LiveId" clId="{3FF6306F-AE74-409F-A69B-996F86913F92}" dt="2020-09-05T09:15:58.736" v="2012" actId="20577"/>
          <ac:spMkLst>
            <pc:docMk/>
            <pc:sldMk cId="2488553731" sldId="376"/>
            <ac:spMk id="15" creationId="{60A6FD20-2EA1-4ACD-B1EE-F03798A21665}"/>
          </ac:spMkLst>
        </pc:spChg>
        <pc:grpChg chg="add mod">
          <ac:chgData name="Jonathan Coles" userId="29a124065b34fc92" providerId="LiveId" clId="{3FF6306F-AE74-409F-A69B-996F86913F92}" dt="2020-09-05T09:15:46.683" v="1958"/>
          <ac:grpSpMkLst>
            <pc:docMk/>
            <pc:sldMk cId="2488553731" sldId="376"/>
            <ac:grpSpMk id="12" creationId="{AEE1BCFF-8C1F-4BCE-B2F8-F21A1503EC4D}"/>
          </ac:grpSpMkLst>
        </pc:grpChg>
        <pc:picChg chg="add del mod">
          <ac:chgData name="Jonathan Coles" userId="29a124065b34fc92" providerId="LiveId" clId="{3FF6306F-AE74-409F-A69B-996F86913F92}" dt="2020-09-05T09:13:59.131" v="1891" actId="478"/>
          <ac:picMkLst>
            <pc:docMk/>
            <pc:sldMk cId="2488553731" sldId="376"/>
            <ac:picMk id="3" creationId="{C1D6E1B6-D173-4D0A-A4C7-A9C12CF8F115}"/>
          </ac:picMkLst>
        </pc:picChg>
        <pc:picChg chg="add mod">
          <ac:chgData name="Jonathan Coles" userId="29a124065b34fc92" providerId="LiveId" clId="{3FF6306F-AE74-409F-A69B-996F86913F92}" dt="2020-09-05T09:14:53.539" v="1928" actId="1076"/>
          <ac:picMkLst>
            <pc:docMk/>
            <pc:sldMk cId="2488553731" sldId="376"/>
            <ac:picMk id="7" creationId="{5243EE41-F27A-4516-9A83-F8F829A4FD68}"/>
          </ac:picMkLst>
        </pc:picChg>
        <pc:picChg chg="mod">
          <ac:chgData name="Jonathan Coles" userId="29a124065b34fc92" providerId="LiveId" clId="{3FF6306F-AE74-409F-A69B-996F86913F92}" dt="2020-09-05T09:15:46.683" v="1958"/>
          <ac:picMkLst>
            <pc:docMk/>
            <pc:sldMk cId="2488553731" sldId="376"/>
            <ac:picMk id="13" creationId="{F51BDD6D-207C-4079-94F4-8EDB8059F299}"/>
          </ac:picMkLst>
        </pc:picChg>
        <pc:picChg chg="mod">
          <ac:chgData name="Jonathan Coles" userId="29a124065b34fc92" providerId="LiveId" clId="{3FF6306F-AE74-409F-A69B-996F86913F92}" dt="2020-09-05T09:15:46.683" v="1958"/>
          <ac:picMkLst>
            <pc:docMk/>
            <pc:sldMk cId="2488553731" sldId="376"/>
            <ac:picMk id="14" creationId="{0E655EC4-E5B2-4789-8534-51EA07903EB1}"/>
          </ac:picMkLst>
        </pc:picChg>
      </pc:sldChg>
      <pc:sldChg chg="addSp delSp modSp add mod">
        <pc:chgData name="Jonathan Coles" userId="29a124065b34fc92" providerId="LiveId" clId="{3FF6306F-AE74-409F-A69B-996F86913F92}" dt="2020-09-05T09:21:10.540" v="2123" actId="20577"/>
        <pc:sldMkLst>
          <pc:docMk/>
          <pc:sldMk cId="3254860767" sldId="377"/>
        </pc:sldMkLst>
        <pc:spChg chg="mod">
          <ac:chgData name="Jonathan Coles" userId="29a124065b34fc92" providerId="LiveId" clId="{3FF6306F-AE74-409F-A69B-996F86913F92}" dt="2020-09-05T09:21:10.540" v="2123" actId="20577"/>
          <ac:spMkLst>
            <pc:docMk/>
            <pc:sldMk cId="3254860767" sldId="377"/>
            <ac:spMk id="5" creationId="{275CFCE6-E383-4CCD-BE6C-32988E2994A4}"/>
          </ac:spMkLst>
        </pc:spChg>
        <pc:spChg chg="mod">
          <ac:chgData name="Jonathan Coles" userId="29a124065b34fc92" providerId="LiveId" clId="{3FF6306F-AE74-409F-A69B-996F86913F92}" dt="2020-09-05T09:20:55.208" v="2120" actId="14100"/>
          <ac:spMkLst>
            <pc:docMk/>
            <pc:sldMk cId="3254860767" sldId="377"/>
            <ac:spMk id="8" creationId="{69BD7A81-3E63-4A64-BA61-5CE41FC66B36}"/>
          </ac:spMkLst>
        </pc:spChg>
        <pc:spChg chg="mod">
          <ac:chgData name="Jonathan Coles" userId="29a124065b34fc92" providerId="LiveId" clId="{3FF6306F-AE74-409F-A69B-996F86913F92}" dt="2020-09-05T09:19:55.123" v="2110" actId="1076"/>
          <ac:spMkLst>
            <pc:docMk/>
            <pc:sldMk cId="3254860767" sldId="377"/>
            <ac:spMk id="9" creationId="{424BCD15-8D75-472A-B3DD-9750F6A106FE}"/>
          </ac:spMkLst>
        </pc:spChg>
        <pc:picChg chg="add mod">
          <ac:chgData name="Jonathan Coles" userId="29a124065b34fc92" providerId="LiveId" clId="{3FF6306F-AE74-409F-A69B-996F86913F92}" dt="2020-09-05T09:19:19.663" v="2106" actId="1076"/>
          <ac:picMkLst>
            <pc:docMk/>
            <pc:sldMk cId="3254860767" sldId="377"/>
            <ac:picMk id="3" creationId="{ED299060-1888-4E3D-8581-DC7E16241449}"/>
          </ac:picMkLst>
        </pc:picChg>
        <pc:picChg chg="add mod">
          <ac:chgData name="Jonathan Coles" userId="29a124065b34fc92" providerId="LiveId" clId="{3FF6306F-AE74-409F-A69B-996F86913F92}" dt="2020-09-05T09:19:23.024" v="2108" actId="1076"/>
          <ac:picMkLst>
            <pc:docMk/>
            <pc:sldMk cId="3254860767" sldId="377"/>
            <ac:picMk id="4" creationId="{DEC75D94-36A4-45FF-B61F-931EF4B595F7}"/>
          </ac:picMkLst>
        </pc:picChg>
        <pc:picChg chg="del">
          <ac:chgData name="Jonathan Coles" userId="29a124065b34fc92" providerId="LiveId" clId="{3FF6306F-AE74-409F-A69B-996F86913F92}" dt="2020-09-05T09:16:38.018" v="2014" actId="478"/>
          <ac:picMkLst>
            <pc:docMk/>
            <pc:sldMk cId="3254860767" sldId="377"/>
            <ac:picMk id="7" creationId="{5243EE41-F27A-4516-9A83-F8F829A4FD68}"/>
          </ac:picMkLst>
        </pc:picChg>
      </pc:sldChg>
      <pc:sldChg chg="addSp modSp new mod modAnim">
        <pc:chgData name="Jonathan Coles" userId="29a124065b34fc92" providerId="LiveId" clId="{3FF6306F-AE74-409F-A69B-996F86913F92}" dt="2020-09-05T09:32:44.501" v="2536"/>
        <pc:sldMkLst>
          <pc:docMk/>
          <pc:sldMk cId="2009554838" sldId="378"/>
        </pc:sldMkLst>
        <pc:spChg chg="add mod">
          <ac:chgData name="Jonathan Coles" userId="29a124065b34fc92" providerId="LiveId" clId="{3FF6306F-AE74-409F-A69B-996F86913F92}" dt="2020-09-05T09:22:43.140" v="2191" actId="14100"/>
          <ac:spMkLst>
            <pc:docMk/>
            <pc:sldMk cId="2009554838" sldId="378"/>
            <ac:spMk id="3" creationId="{5E6E1076-3E76-48E8-B093-CFAFE315EF33}"/>
          </ac:spMkLst>
        </pc:spChg>
        <pc:spChg chg="add mod">
          <ac:chgData name="Jonathan Coles" userId="29a124065b34fc92" providerId="LiveId" clId="{3FF6306F-AE74-409F-A69B-996F86913F92}" dt="2020-09-05T09:24:28.176" v="2215" actId="20577"/>
          <ac:spMkLst>
            <pc:docMk/>
            <pc:sldMk cId="2009554838" sldId="378"/>
            <ac:spMk id="6" creationId="{EA3606EE-4EF9-47E1-AFA9-04686271588D}"/>
          </ac:spMkLst>
        </pc:spChg>
        <pc:spChg chg="add mod">
          <ac:chgData name="Jonathan Coles" userId="29a124065b34fc92" providerId="LiveId" clId="{3FF6306F-AE74-409F-A69B-996F86913F92}" dt="2020-09-05T09:25:18.465" v="2329" actId="1076"/>
          <ac:spMkLst>
            <pc:docMk/>
            <pc:sldMk cId="2009554838" sldId="378"/>
            <ac:spMk id="7" creationId="{DCA32094-056D-408B-B142-6DC56FA5ABBE}"/>
          </ac:spMkLst>
        </pc:spChg>
        <pc:spChg chg="add mod">
          <ac:chgData name="Jonathan Coles" userId="29a124065b34fc92" providerId="LiveId" clId="{3FF6306F-AE74-409F-A69B-996F86913F92}" dt="2020-09-05T09:25:22.184" v="2330" actId="1076"/>
          <ac:spMkLst>
            <pc:docMk/>
            <pc:sldMk cId="2009554838" sldId="378"/>
            <ac:spMk id="8" creationId="{039FB7F4-55A9-4BBD-B7FF-BFE8B67AEA62}"/>
          </ac:spMkLst>
        </pc:spChg>
        <pc:spChg chg="add mod">
          <ac:chgData name="Jonathan Coles" userId="29a124065b34fc92" providerId="LiveId" clId="{3FF6306F-AE74-409F-A69B-996F86913F92}" dt="2020-09-05T09:25:50.248" v="2337" actId="20577"/>
          <ac:spMkLst>
            <pc:docMk/>
            <pc:sldMk cId="2009554838" sldId="378"/>
            <ac:spMk id="10" creationId="{555120A6-DE31-4870-9283-A426281DB8E5}"/>
          </ac:spMkLst>
        </pc:spChg>
        <pc:spChg chg="add mod">
          <ac:chgData name="Jonathan Coles" userId="29a124065b34fc92" providerId="LiveId" clId="{3FF6306F-AE74-409F-A69B-996F86913F92}" dt="2020-09-05T09:27:49.645" v="2356" actId="20577"/>
          <ac:spMkLst>
            <pc:docMk/>
            <pc:sldMk cId="2009554838" sldId="378"/>
            <ac:spMk id="15" creationId="{EF49DA62-23DA-4F1C-AF11-3EE0D438B386}"/>
          </ac:spMkLst>
        </pc:spChg>
        <pc:spChg chg="add mod">
          <ac:chgData name="Jonathan Coles" userId="29a124065b34fc92" providerId="LiveId" clId="{3FF6306F-AE74-409F-A69B-996F86913F92}" dt="2020-09-05T09:28:33.429" v="2366" actId="14100"/>
          <ac:spMkLst>
            <pc:docMk/>
            <pc:sldMk cId="2009554838" sldId="378"/>
            <ac:spMk id="16" creationId="{50F0053D-5F98-4FF8-A6BC-39AA8F98AD24}"/>
          </ac:spMkLst>
        </pc:spChg>
        <pc:spChg chg="add mod">
          <ac:chgData name="Jonathan Coles" userId="29a124065b34fc92" providerId="LiveId" clId="{3FF6306F-AE74-409F-A69B-996F86913F92}" dt="2020-09-05T09:31:00.559" v="2525" actId="1076"/>
          <ac:spMkLst>
            <pc:docMk/>
            <pc:sldMk cId="2009554838" sldId="378"/>
            <ac:spMk id="17" creationId="{F2A23D4A-2890-40B8-9AA4-DD9613341150}"/>
          </ac:spMkLst>
        </pc:spChg>
        <pc:spChg chg="add mod">
          <ac:chgData name="Jonathan Coles" userId="29a124065b34fc92" providerId="LiveId" clId="{3FF6306F-AE74-409F-A69B-996F86913F92}" dt="2020-09-05T09:30:44.249" v="2511" actId="20577"/>
          <ac:spMkLst>
            <pc:docMk/>
            <pc:sldMk cId="2009554838" sldId="378"/>
            <ac:spMk id="18" creationId="{D7770032-67B1-4E29-85DE-AD54A0AF20B2}"/>
          </ac:spMkLst>
        </pc:spChg>
        <pc:picChg chg="add mod">
          <ac:chgData name="Jonathan Coles" userId="29a124065b34fc92" providerId="LiveId" clId="{3FF6306F-AE74-409F-A69B-996F86913F92}" dt="2020-09-05T09:23:04.222" v="2194" actId="14100"/>
          <ac:picMkLst>
            <pc:docMk/>
            <pc:sldMk cId="2009554838" sldId="378"/>
            <ac:picMk id="5" creationId="{160D9BA6-27F5-4090-BC7C-B23C6F615871}"/>
          </ac:picMkLst>
        </pc:picChg>
        <pc:picChg chg="add mod">
          <ac:chgData name="Jonathan Coles" userId="29a124065b34fc92" providerId="LiveId" clId="{3FF6306F-AE74-409F-A69B-996F86913F92}" dt="2020-09-05T09:26:43.493" v="2341" actId="1076"/>
          <ac:picMkLst>
            <pc:docMk/>
            <pc:sldMk cId="2009554838" sldId="378"/>
            <ac:picMk id="11" creationId="{0737D0C1-5202-4A67-8D54-00411FFA82B6}"/>
          </ac:picMkLst>
        </pc:picChg>
        <pc:picChg chg="add mod">
          <ac:chgData name="Jonathan Coles" userId="29a124065b34fc92" providerId="LiveId" clId="{3FF6306F-AE74-409F-A69B-996F86913F92}" dt="2020-09-05T09:27:37.431" v="2346" actId="1076"/>
          <ac:picMkLst>
            <pc:docMk/>
            <pc:sldMk cId="2009554838" sldId="378"/>
            <ac:picMk id="13" creationId="{7DE3BAAF-AA5B-4BEC-B248-335A2FF623B9}"/>
          </ac:picMkLst>
        </pc:picChg>
        <pc:picChg chg="add mod">
          <ac:chgData name="Jonathan Coles" userId="29a124065b34fc92" providerId="LiveId" clId="{3FF6306F-AE74-409F-A69B-996F86913F92}" dt="2020-09-05T09:32:09.583" v="2533" actId="1076"/>
          <ac:picMkLst>
            <pc:docMk/>
            <pc:sldMk cId="2009554838" sldId="378"/>
            <ac:picMk id="19" creationId="{8E33CDCD-844B-4085-9AD0-AC4146ED216F}"/>
          </ac:picMkLst>
        </pc:picChg>
      </pc:sldChg>
      <pc:sldChg chg="addSp modSp new mod modAnim">
        <pc:chgData name="Jonathan Coles" userId="29a124065b34fc92" providerId="LiveId" clId="{3FF6306F-AE74-409F-A69B-996F86913F92}" dt="2020-09-05T09:44:08.790" v="2809"/>
        <pc:sldMkLst>
          <pc:docMk/>
          <pc:sldMk cId="3916265109" sldId="379"/>
        </pc:sldMkLst>
        <pc:spChg chg="add mod">
          <ac:chgData name="Jonathan Coles" userId="29a124065b34fc92" providerId="LiveId" clId="{3FF6306F-AE74-409F-A69B-996F86913F92}" dt="2020-09-05T09:34:11.888" v="2591" actId="20577"/>
          <ac:spMkLst>
            <pc:docMk/>
            <pc:sldMk cId="3916265109" sldId="379"/>
            <ac:spMk id="3" creationId="{901894A2-DD7B-49FE-B608-9EED27FFEC6F}"/>
          </ac:spMkLst>
        </pc:spChg>
        <pc:spChg chg="add mod">
          <ac:chgData name="Jonathan Coles" userId="29a124065b34fc92" providerId="LiveId" clId="{3FF6306F-AE74-409F-A69B-996F86913F92}" dt="2020-09-05T09:38:45.072" v="2611" actId="14100"/>
          <ac:spMkLst>
            <pc:docMk/>
            <pc:sldMk cId="3916265109" sldId="379"/>
            <ac:spMk id="6" creationId="{0715638F-90BE-4CB6-AFEE-6B2825D7DE3F}"/>
          </ac:spMkLst>
        </pc:spChg>
        <pc:spChg chg="add mod">
          <ac:chgData name="Jonathan Coles" userId="29a124065b34fc92" providerId="LiveId" clId="{3FF6306F-AE74-409F-A69B-996F86913F92}" dt="2020-09-05T09:40:20.120" v="2769" actId="1076"/>
          <ac:spMkLst>
            <pc:docMk/>
            <pc:sldMk cId="3916265109" sldId="379"/>
            <ac:spMk id="7" creationId="{DA157361-288C-4BFB-8F7C-EC086B0985B0}"/>
          </ac:spMkLst>
        </pc:spChg>
        <pc:spChg chg="add mod">
          <ac:chgData name="Jonathan Coles" userId="29a124065b34fc92" providerId="LiveId" clId="{3FF6306F-AE74-409F-A69B-996F86913F92}" dt="2020-09-05T09:39:57.373" v="2732" actId="20577"/>
          <ac:spMkLst>
            <pc:docMk/>
            <pc:sldMk cId="3916265109" sldId="379"/>
            <ac:spMk id="8" creationId="{9191C8D1-3BA6-4A22-ACF7-CABAE364F552}"/>
          </ac:spMkLst>
        </pc:spChg>
        <pc:spChg chg="add mod">
          <ac:chgData name="Jonathan Coles" userId="29a124065b34fc92" providerId="LiveId" clId="{3FF6306F-AE74-409F-A69B-996F86913F92}" dt="2020-09-05T09:41:49.762" v="2784" actId="1076"/>
          <ac:spMkLst>
            <pc:docMk/>
            <pc:sldMk cId="3916265109" sldId="379"/>
            <ac:spMk id="9" creationId="{DF093F5C-5412-44B8-918C-6380A9A17A26}"/>
          </ac:spMkLst>
        </pc:spChg>
        <pc:spChg chg="add mod">
          <ac:chgData name="Jonathan Coles" userId="29a124065b34fc92" providerId="LiveId" clId="{3FF6306F-AE74-409F-A69B-996F86913F92}" dt="2020-09-05T09:41:55.605" v="2785" actId="1076"/>
          <ac:spMkLst>
            <pc:docMk/>
            <pc:sldMk cId="3916265109" sldId="379"/>
            <ac:spMk id="10" creationId="{2E0095E3-2685-4D24-B738-CBC9A05377C1}"/>
          </ac:spMkLst>
        </pc:spChg>
        <pc:spChg chg="add mod">
          <ac:chgData name="Jonathan Coles" userId="29a124065b34fc92" providerId="LiveId" clId="{3FF6306F-AE74-409F-A69B-996F86913F92}" dt="2020-09-05T09:42:29.344" v="2797" actId="20577"/>
          <ac:spMkLst>
            <pc:docMk/>
            <pc:sldMk cId="3916265109" sldId="379"/>
            <ac:spMk id="12" creationId="{8035A750-5E17-4821-960E-93BCF76446A3}"/>
          </ac:spMkLst>
        </pc:spChg>
        <pc:picChg chg="add mod">
          <ac:chgData name="Jonathan Coles" userId="29a124065b34fc92" providerId="LiveId" clId="{3FF6306F-AE74-409F-A69B-996F86913F92}" dt="2020-09-05T09:34:54.924" v="2595" actId="1076"/>
          <ac:picMkLst>
            <pc:docMk/>
            <pc:sldMk cId="3916265109" sldId="379"/>
            <ac:picMk id="5" creationId="{8B190E57-53AC-4BE9-9B8D-0EA6B38DB8D9}"/>
          </ac:picMkLst>
        </pc:picChg>
        <pc:picChg chg="add mod">
          <ac:chgData name="Jonathan Coles" userId="29a124065b34fc92" providerId="LiveId" clId="{3FF6306F-AE74-409F-A69B-996F86913F92}" dt="2020-09-05T09:43:50.989" v="2804" actId="1076"/>
          <ac:picMkLst>
            <pc:docMk/>
            <pc:sldMk cId="3916265109" sldId="379"/>
            <ac:picMk id="14" creationId="{3458F1FF-0FF0-4D77-AC3C-4A98FA5425B2}"/>
          </ac:picMkLst>
        </pc:picChg>
      </pc:sldChg>
      <pc:sldChg chg="addSp delSp modSp new mod modAnim">
        <pc:chgData name="Jonathan Coles" userId="29a124065b34fc92" providerId="LiveId" clId="{3FF6306F-AE74-409F-A69B-996F86913F92}" dt="2020-09-05T09:53:31.664" v="3138" actId="14100"/>
        <pc:sldMkLst>
          <pc:docMk/>
          <pc:sldMk cId="3818241491" sldId="380"/>
        </pc:sldMkLst>
        <pc:spChg chg="add mod">
          <ac:chgData name="Jonathan Coles" userId="29a124065b34fc92" providerId="LiveId" clId="{3FF6306F-AE74-409F-A69B-996F86913F92}" dt="2020-09-05T09:53:31.664" v="3138" actId="14100"/>
          <ac:spMkLst>
            <pc:docMk/>
            <pc:sldMk cId="3818241491" sldId="380"/>
            <ac:spMk id="3" creationId="{C9D1C5E3-95D7-4090-93F4-78E82E58A338}"/>
          </ac:spMkLst>
        </pc:spChg>
        <pc:spChg chg="add mod">
          <ac:chgData name="Jonathan Coles" userId="29a124065b34fc92" providerId="LiveId" clId="{3FF6306F-AE74-409F-A69B-996F86913F92}" dt="2020-09-05T09:50:35.544" v="2979" actId="1076"/>
          <ac:spMkLst>
            <pc:docMk/>
            <pc:sldMk cId="3818241491" sldId="380"/>
            <ac:spMk id="5" creationId="{D6FD6857-2C5E-4D5C-BE23-F8C7DAEB3253}"/>
          </ac:spMkLst>
        </pc:spChg>
        <pc:spChg chg="add mod">
          <ac:chgData name="Jonathan Coles" userId="29a124065b34fc92" providerId="LiveId" clId="{3FF6306F-AE74-409F-A69B-996F86913F92}" dt="2020-09-05T09:50:16.027" v="2974" actId="1076"/>
          <ac:spMkLst>
            <pc:docMk/>
            <pc:sldMk cId="3818241491" sldId="380"/>
            <ac:spMk id="7" creationId="{67445075-BC3A-4FBA-B8F2-36557EB5A248}"/>
          </ac:spMkLst>
        </pc:spChg>
        <pc:spChg chg="add mod">
          <ac:chgData name="Jonathan Coles" userId="29a124065b34fc92" providerId="LiveId" clId="{3FF6306F-AE74-409F-A69B-996F86913F92}" dt="2020-09-05T09:50:20.073" v="2975" actId="1076"/>
          <ac:spMkLst>
            <pc:docMk/>
            <pc:sldMk cId="3818241491" sldId="380"/>
            <ac:spMk id="9" creationId="{3B99C876-3C25-46E4-A97F-4E937F8377D9}"/>
          </ac:spMkLst>
        </pc:spChg>
        <pc:spChg chg="add del">
          <ac:chgData name="Jonathan Coles" userId="29a124065b34fc92" providerId="LiveId" clId="{3FF6306F-AE74-409F-A69B-996F86913F92}" dt="2020-09-05T09:50:29.346" v="2977" actId="478"/>
          <ac:spMkLst>
            <pc:docMk/>
            <pc:sldMk cId="3818241491" sldId="380"/>
            <ac:spMk id="11" creationId="{7969B9CA-ED8D-43CA-B6C1-FF2EA3625BDC}"/>
          </ac:spMkLst>
        </pc:spChg>
        <pc:spChg chg="add mod">
          <ac:chgData name="Jonathan Coles" userId="29a124065b34fc92" providerId="LiveId" clId="{3FF6306F-AE74-409F-A69B-996F86913F92}" dt="2020-09-05T09:51:50.103" v="3018" actId="1076"/>
          <ac:spMkLst>
            <pc:docMk/>
            <pc:sldMk cId="3818241491" sldId="380"/>
            <ac:spMk id="13" creationId="{A3950EAE-E75B-4EAB-A4F5-6AC84857C38D}"/>
          </ac:spMkLst>
        </pc:spChg>
        <pc:spChg chg="add mod">
          <ac:chgData name="Jonathan Coles" userId="29a124065b34fc92" providerId="LiveId" clId="{3FF6306F-AE74-409F-A69B-996F86913F92}" dt="2020-09-05T09:52:27.093" v="3108" actId="20577"/>
          <ac:spMkLst>
            <pc:docMk/>
            <pc:sldMk cId="3818241491" sldId="380"/>
            <ac:spMk id="15" creationId="{37C89953-4223-484C-ADC6-051BCC7F3B0A}"/>
          </ac:spMkLst>
        </pc:spChg>
      </pc:sldChg>
      <pc:sldChg chg="addSp delSp modSp add mod delAnim modAnim">
        <pc:chgData name="Jonathan Coles" userId="29a124065b34fc92" providerId="LiveId" clId="{3FF6306F-AE74-409F-A69B-996F86913F92}" dt="2020-09-05T09:58:30.602" v="3323"/>
        <pc:sldMkLst>
          <pc:docMk/>
          <pc:sldMk cId="1742932227" sldId="381"/>
        </pc:sldMkLst>
        <pc:spChg chg="mod">
          <ac:chgData name="Jonathan Coles" userId="29a124065b34fc92" providerId="LiveId" clId="{3FF6306F-AE74-409F-A69B-996F86913F92}" dt="2020-09-05T09:54:19.711" v="3160" actId="5793"/>
          <ac:spMkLst>
            <pc:docMk/>
            <pc:sldMk cId="1742932227" sldId="381"/>
            <ac:spMk id="5" creationId="{20324C8A-4E26-463D-8118-B08A675043C3}"/>
          </ac:spMkLst>
        </pc:spChg>
        <pc:spChg chg="mod">
          <ac:chgData name="Jonathan Coles" userId="29a124065b34fc92" providerId="LiveId" clId="{3FF6306F-AE74-409F-A69B-996F86913F92}" dt="2020-09-05T09:57:47.455" v="3310" actId="20577"/>
          <ac:spMkLst>
            <pc:docMk/>
            <pc:sldMk cId="1742932227" sldId="381"/>
            <ac:spMk id="7" creationId="{4954EC33-7F77-40DD-A9B5-DE985D4CB51A}"/>
          </ac:spMkLst>
        </pc:spChg>
        <pc:spChg chg="del mod">
          <ac:chgData name="Jonathan Coles" userId="29a124065b34fc92" providerId="LiveId" clId="{3FF6306F-AE74-409F-A69B-996F86913F92}" dt="2020-09-05T09:54:53.275" v="3166"/>
          <ac:spMkLst>
            <pc:docMk/>
            <pc:sldMk cId="1742932227" sldId="381"/>
            <ac:spMk id="9" creationId="{290F9431-2756-4546-AFC4-31BEEF18634A}"/>
          </ac:spMkLst>
        </pc:spChg>
        <pc:spChg chg="add mod">
          <ac:chgData name="Jonathan Coles" userId="29a124065b34fc92" providerId="LiveId" clId="{3FF6306F-AE74-409F-A69B-996F86913F92}" dt="2020-09-05T09:57:04.138" v="3219" actId="1076"/>
          <ac:spMkLst>
            <pc:docMk/>
            <pc:sldMk cId="1742932227" sldId="381"/>
            <ac:spMk id="10" creationId="{AF912273-0C37-4D0A-B120-71703064E690}"/>
          </ac:spMkLst>
        </pc:spChg>
        <pc:spChg chg="del mod">
          <ac:chgData name="Jonathan Coles" userId="29a124065b34fc92" providerId="LiveId" clId="{3FF6306F-AE74-409F-A69B-996F86913F92}" dt="2020-09-05T09:54:53.278" v="3168"/>
          <ac:spMkLst>
            <pc:docMk/>
            <pc:sldMk cId="1742932227" sldId="381"/>
            <ac:spMk id="11" creationId="{1B05B7C1-D8C8-46EF-A83F-EC6C5230B4D6}"/>
          </ac:spMkLst>
        </pc:spChg>
        <pc:spChg chg="add mod">
          <ac:chgData name="Jonathan Coles" userId="29a124065b34fc92" providerId="LiveId" clId="{3FF6306F-AE74-409F-A69B-996F86913F92}" dt="2020-09-05T09:57:54.858" v="3311" actId="1076"/>
          <ac:spMkLst>
            <pc:docMk/>
            <pc:sldMk cId="1742932227" sldId="381"/>
            <ac:spMk id="12" creationId="{9615DC25-94C0-4AB3-B0C3-354766BF6FC3}"/>
          </ac:spMkLst>
        </pc:spChg>
        <pc:spChg chg="mod">
          <ac:chgData name="Jonathan Coles" userId="29a124065b34fc92" providerId="LiveId" clId="{3FF6306F-AE74-409F-A69B-996F86913F92}" dt="2020-09-05T09:58:05.148" v="3321" actId="1076"/>
          <ac:spMkLst>
            <pc:docMk/>
            <pc:sldMk cId="1742932227" sldId="381"/>
            <ac:spMk id="16" creationId="{BC0770C4-2997-43C3-916F-A4BEFD84CD6E}"/>
          </ac:spMkLst>
        </pc:spChg>
        <pc:picChg chg="add mod">
          <ac:chgData name="Jonathan Coles" userId="29a124065b34fc92" providerId="LiveId" clId="{3FF6306F-AE74-409F-A69B-996F86913F92}" dt="2020-09-05T09:56:26.950" v="3198" actId="1076"/>
          <ac:picMkLst>
            <pc:docMk/>
            <pc:sldMk cId="1742932227" sldId="381"/>
            <ac:picMk id="4" creationId="{817344D1-4EE8-4D8B-9160-174BCCEF32E1}"/>
          </ac:picMkLst>
        </pc:picChg>
        <pc:picChg chg="add mod">
          <ac:chgData name="Jonathan Coles" userId="29a124065b34fc92" providerId="LiveId" clId="{3FF6306F-AE74-409F-A69B-996F86913F92}" dt="2020-09-05T09:56:30.831" v="3200" actId="1076"/>
          <ac:picMkLst>
            <pc:docMk/>
            <pc:sldMk cId="1742932227" sldId="381"/>
            <ac:picMk id="6" creationId="{E5914C7E-CFE7-4B8D-B75E-218F267985E2}"/>
          </ac:picMkLst>
        </pc:picChg>
        <pc:picChg chg="del">
          <ac:chgData name="Jonathan Coles" userId="29a124065b34fc92" providerId="LiveId" clId="{3FF6306F-AE74-409F-A69B-996F86913F92}" dt="2020-09-05T09:55:51.960" v="3193" actId="478"/>
          <ac:picMkLst>
            <pc:docMk/>
            <pc:sldMk cId="1742932227" sldId="381"/>
            <ac:picMk id="13" creationId="{00DE32A1-5906-49FB-9C65-6FBC0EEDCB79}"/>
          </ac:picMkLst>
        </pc:picChg>
        <pc:picChg chg="del">
          <ac:chgData name="Jonathan Coles" userId="29a124065b34fc92" providerId="LiveId" clId="{3FF6306F-AE74-409F-A69B-996F86913F92}" dt="2020-09-05T09:55:51.960" v="3193" actId="478"/>
          <ac:picMkLst>
            <pc:docMk/>
            <pc:sldMk cId="1742932227" sldId="381"/>
            <ac:picMk id="15" creationId="{D9C9433F-DF74-4676-8657-092B43644EB0}"/>
          </ac:picMkLst>
        </pc:picChg>
      </pc:sldChg>
      <pc:sldChg chg="addSp delSp modSp add mod modAnim">
        <pc:chgData name="Jonathan Coles" userId="29a124065b34fc92" providerId="LiveId" clId="{3FF6306F-AE74-409F-A69B-996F86913F92}" dt="2020-09-05T11:06:32.285" v="5479" actId="20577"/>
        <pc:sldMkLst>
          <pc:docMk/>
          <pc:sldMk cId="3679044668" sldId="382"/>
        </pc:sldMkLst>
        <pc:spChg chg="mod">
          <ac:chgData name="Jonathan Coles" userId="29a124065b34fc92" providerId="LiveId" clId="{3FF6306F-AE74-409F-A69B-996F86913F92}" dt="2020-09-05T09:59:49.618" v="3370" actId="20577"/>
          <ac:spMkLst>
            <pc:docMk/>
            <pc:sldMk cId="3679044668" sldId="382"/>
            <ac:spMk id="5" creationId="{20324C8A-4E26-463D-8118-B08A675043C3}"/>
          </ac:spMkLst>
        </pc:spChg>
        <pc:spChg chg="mod">
          <ac:chgData name="Jonathan Coles" userId="29a124065b34fc92" providerId="LiveId" clId="{3FF6306F-AE74-409F-A69B-996F86913F92}" dt="2020-09-05T10:01:53.624" v="3516" actId="20577"/>
          <ac:spMkLst>
            <pc:docMk/>
            <pc:sldMk cId="3679044668" sldId="382"/>
            <ac:spMk id="7" creationId="{4954EC33-7F77-40DD-A9B5-DE985D4CB51A}"/>
          </ac:spMkLst>
        </pc:spChg>
        <pc:spChg chg="mod">
          <ac:chgData name="Jonathan Coles" userId="29a124065b34fc92" providerId="LiveId" clId="{3FF6306F-AE74-409F-A69B-996F86913F92}" dt="2020-09-05T10:01:16.145" v="3424" actId="1076"/>
          <ac:spMkLst>
            <pc:docMk/>
            <pc:sldMk cId="3679044668" sldId="382"/>
            <ac:spMk id="10" creationId="{AF912273-0C37-4D0A-B120-71703064E690}"/>
          </ac:spMkLst>
        </pc:spChg>
        <pc:spChg chg="mod">
          <ac:chgData name="Jonathan Coles" userId="29a124065b34fc92" providerId="LiveId" clId="{3FF6306F-AE74-409F-A69B-996F86913F92}" dt="2020-09-05T10:01:41.137" v="3449" actId="1076"/>
          <ac:spMkLst>
            <pc:docMk/>
            <pc:sldMk cId="3679044668" sldId="382"/>
            <ac:spMk id="12" creationId="{9615DC25-94C0-4AB3-B0C3-354766BF6FC3}"/>
          </ac:spMkLst>
        </pc:spChg>
        <pc:spChg chg="mod">
          <ac:chgData name="Jonathan Coles" userId="29a124065b34fc92" providerId="LiveId" clId="{3FF6306F-AE74-409F-A69B-996F86913F92}" dt="2020-09-05T11:06:32.285" v="5479" actId="20577"/>
          <ac:spMkLst>
            <pc:docMk/>
            <pc:sldMk cId="3679044668" sldId="382"/>
            <ac:spMk id="16" creationId="{BC0770C4-2997-43C3-916F-A4BEFD84CD6E}"/>
          </ac:spMkLst>
        </pc:spChg>
        <pc:picChg chg="del">
          <ac:chgData name="Jonathan Coles" userId="29a124065b34fc92" providerId="LiveId" clId="{3FF6306F-AE74-409F-A69B-996F86913F92}" dt="2020-09-05T09:59:59.353" v="3371" actId="478"/>
          <ac:picMkLst>
            <pc:docMk/>
            <pc:sldMk cId="3679044668" sldId="382"/>
            <ac:picMk id="4" creationId="{817344D1-4EE8-4D8B-9160-174BCCEF32E1}"/>
          </ac:picMkLst>
        </pc:picChg>
        <pc:picChg chg="del">
          <ac:chgData name="Jonathan Coles" userId="29a124065b34fc92" providerId="LiveId" clId="{3FF6306F-AE74-409F-A69B-996F86913F92}" dt="2020-09-05T09:59:59.353" v="3371" actId="478"/>
          <ac:picMkLst>
            <pc:docMk/>
            <pc:sldMk cId="3679044668" sldId="382"/>
            <ac:picMk id="6" creationId="{E5914C7E-CFE7-4B8D-B75E-218F267985E2}"/>
          </ac:picMkLst>
        </pc:picChg>
        <pc:picChg chg="add mod">
          <ac:chgData name="Jonathan Coles" userId="29a124065b34fc92" providerId="LiveId" clId="{3FF6306F-AE74-409F-A69B-996F86913F92}" dt="2020-09-05T10:00:43.827" v="3378" actId="1076"/>
          <ac:picMkLst>
            <pc:docMk/>
            <pc:sldMk cId="3679044668" sldId="382"/>
            <ac:picMk id="8" creationId="{B53BCE2E-9D62-4BAA-9EA6-E9FD932080A1}"/>
          </ac:picMkLst>
        </pc:picChg>
      </pc:sldChg>
      <pc:sldChg chg="addSp modSp new mod modAnim">
        <pc:chgData name="Jonathan Coles" userId="29a124065b34fc92" providerId="LiveId" clId="{3FF6306F-AE74-409F-A69B-996F86913F92}" dt="2020-09-05T10:10:08.380" v="3648" actId="1076"/>
        <pc:sldMkLst>
          <pc:docMk/>
          <pc:sldMk cId="4040874199" sldId="383"/>
        </pc:sldMkLst>
        <pc:spChg chg="mod">
          <ac:chgData name="Jonathan Coles" userId="29a124065b34fc92" providerId="LiveId" clId="{3FF6306F-AE74-409F-A69B-996F86913F92}" dt="2020-09-05T10:03:27.088" v="3532" actId="20577"/>
          <ac:spMkLst>
            <pc:docMk/>
            <pc:sldMk cId="4040874199" sldId="383"/>
            <ac:spMk id="5" creationId="{E221B732-95E0-4EDB-803A-C9AAD5FBE47D}"/>
          </ac:spMkLst>
        </pc:spChg>
        <pc:spChg chg="add mod">
          <ac:chgData name="Jonathan Coles" userId="29a124065b34fc92" providerId="LiveId" clId="{3FF6306F-AE74-409F-A69B-996F86913F92}" dt="2020-09-05T10:06:51.616" v="3627" actId="20577"/>
          <ac:spMkLst>
            <pc:docMk/>
            <pc:sldMk cId="4040874199" sldId="383"/>
            <ac:spMk id="7" creationId="{5572CDE9-AA3D-4C8F-ACAA-EE5352B8DF6A}"/>
          </ac:spMkLst>
        </pc:spChg>
        <pc:spChg chg="add mod">
          <ac:chgData name="Jonathan Coles" userId="29a124065b34fc92" providerId="LiveId" clId="{3FF6306F-AE74-409F-A69B-996F86913F92}" dt="2020-09-05T10:07:19.855" v="3629" actId="1076"/>
          <ac:spMkLst>
            <pc:docMk/>
            <pc:sldMk cId="4040874199" sldId="383"/>
            <ac:spMk id="8" creationId="{B80FB868-8B22-4CDB-9981-095E3CA9CB21}"/>
          </ac:spMkLst>
        </pc:spChg>
        <pc:spChg chg="add mod">
          <ac:chgData name="Jonathan Coles" userId="29a124065b34fc92" providerId="LiveId" clId="{3FF6306F-AE74-409F-A69B-996F86913F92}" dt="2020-09-05T10:10:08.380" v="3648" actId="1076"/>
          <ac:spMkLst>
            <pc:docMk/>
            <pc:sldMk cId="4040874199" sldId="383"/>
            <ac:spMk id="9" creationId="{E7748501-42D4-4664-ADE8-EB35B091CE0E}"/>
          </ac:spMkLst>
        </pc:spChg>
        <pc:grpChg chg="add mod">
          <ac:chgData name="Jonathan Coles" userId="29a124065b34fc92" providerId="LiveId" clId="{3FF6306F-AE74-409F-A69B-996F86913F92}" dt="2020-09-05T10:03:22.572" v="3518"/>
          <ac:grpSpMkLst>
            <pc:docMk/>
            <pc:sldMk cId="4040874199" sldId="383"/>
            <ac:grpSpMk id="2" creationId="{DABB1ED0-FCA2-4F35-B41A-D1947B682D4A}"/>
          </ac:grpSpMkLst>
        </pc:grpChg>
        <pc:picChg chg="mod">
          <ac:chgData name="Jonathan Coles" userId="29a124065b34fc92" providerId="LiveId" clId="{3FF6306F-AE74-409F-A69B-996F86913F92}" dt="2020-09-05T10:03:22.572" v="3518"/>
          <ac:picMkLst>
            <pc:docMk/>
            <pc:sldMk cId="4040874199" sldId="383"/>
            <ac:picMk id="3" creationId="{7D15DD6B-6C23-4D04-B814-5202E6C74BD8}"/>
          </ac:picMkLst>
        </pc:picChg>
        <pc:picChg chg="mod">
          <ac:chgData name="Jonathan Coles" userId="29a124065b34fc92" providerId="LiveId" clId="{3FF6306F-AE74-409F-A69B-996F86913F92}" dt="2020-09-05T10:03:22.572" v="3518"/>
          <ac:picMkLst>
            <pc:docMk/>
            <pc:sldMk cId="4040874199" sldId="383"/>
            <ac:picMk id="4" creationId="{4A0972C8-ABA5-444B-84EB-DD7A7C1FE0EF}"/>
          </ac:picMkLst>
        </pc:picChg>
        <pc:picChg chg="add mod">
          <ac:chgData name="Jonathan Coles" userId="29a124065b34fc92" providerId="LiveId" clId="{3FF6306F-AE74-409F-A69B-996F86913F92}" dt="2020-09-05T10:07:58.972" v="3635" actId="1076"/>
          <ac:picMkLst>
            <pc:docMk/>
            <pc:sldMk cId="4040874199" sldId="383"/>
            <ac:picMk id="11" creationId="{D5D2C747-8904-4E4F-916B-9BBB399D98FB}"/>
          </ac:picMkLst>
        </pc:picChg>
        <pc:picChg chg="add mod">
          <ac:chgData name="Jonathan Coles" userId="29a124065b34fc92" providerId="LiveId" clId="{3FF6306F-AE74-409F-A69B-996F86913F92}" dt="2020-09-05T10:08:36.834" v="3639" actId="1076"/>
          <ac:picMkLst>
            <pc:docMk/>
            <pc:sldMk cId="4040874199" sldId="383"/>
            <ac:picMk id="13" creationId="{1C79E08C-914A-461D-9CA5-DCBD5B3E3EC8}"/>
          </ac:picMkLst>
        </pc:picChg>
      </pc:sldChg>
      <pc:sldChg chg="addSp modSp new mod modAnim">
        <pc:chgData name="Jonathan Coles" userId="29a124065b34fc92" providerId="LiveId" clId="{3FF6306F-AE74-409F-A69B-996F86913F92}" dt="2020-09-05T10:18:20.549" v="3816"/>
        <pc:sldMkLst>
          <pc:docMk/>
          <pc:sldMk cId="3488388430" sldId="384"/>
        </pc:sldMkLst>
        <pc:spChg chg="add mod">
          <ac:chgData name="Jonathan Coles" userId="29a124065b34fc92" providerId="LiveId" clId="{3FF6306F-AE74-409F-A69B-996F86913F92}" dt="2020-09-05T10:10:50.252" v="3663" actId="20577"/>
          <ac:spMkLst>
            <pc:docMk/>
            <pc:sldMk cId="3488388430" sldId="384"/>
            <ac:spMk id="3" creationId="{92744C84-58C5-40F4-AFDE-454225D18740}"/>
          </ac:spMkLst>
        </pc:spChg>
        <pc:spChg chg="add mod">
          <ac:chgData name="Jonathan Coles" userId="29a124065b34fc92" providerId="LiveId" clId="{3FF6306F-AE74-409F-A69B-996F86913F92}" dt="2020-09-05T10:14:17.836" v="3729" actId="14100"/>
          <ac:spMkLst>
            <pc:docMk/>
            <pc:sldMk cId="3488388430" sldId="384"/>
            <ac:spMk id="7" creationId="{D81CBBBD-21F4-49DF-BB3E-A9237FEEF2A9}"/>
          </ac:spMkLst>
        </pc:spChg>
        <pc:spChg chg="add mod">
          <ac:chgData name="Jonathan Coles" userId="29a124065b34fc92" providerId="LiveId" clId="{3FF6306F-AE74-409F-A69B-996F86913F92}" dt="2020-09-05T10:14:51.837" v="3794" actId="14100"/>
          <ac:spMkLst>
            <pc:docMk/>
            <pc:sldMk cId="3488388430" sldId="384"/>
            <ac:spMk id="9" creationId="{E47837B4-B669-423A-83C3-2E4562449E7F}"/>
          </ac:spMkLst>
        </pc:spChg>
        <pc:spChg chg="add mod">
          <ac:chgData name="Jonathan Coles" userId="29a124065b34fc92" providerId="LiveId" clId="{3FF6306F-AE74-409F-A69B-996F86913F92}" dt="2020-09-05T10:14:27.496" v="3731" actId="20577"/>
          <ac:spMkLst>
            <pc:docMk/>
            <pc:sldMk cId="3488388430" sldId="384"/>
            <ac:spMk id="11" creationId="{1CFBFD16-5EB5-49FB-BB18-39968B817CE5}"/>
          </ac:spMkLst>
        </pc:spChg>
        <pc:spChg chg="add mod">
          <ac:chgData name="Jonathan Coles" userId="29a124065b34fc92" providerId="LiveId" clId="{3FF6306F-AE74-409F-A69B-996F86913F92}" dt="2020-09-05T10:15:44.978" v="3798" actId="1076"/>
          <ac:spMkLst>
            <pc:docMk/>
            <pc:sldMk cId="3488388430" sldId="384"/>
            <ac:spMk id="13" creationId="{1AB52A92-79F7-4538-998B-C783CBCCA69D}"/>
          </ac:spMkLst>
        </pc:spChg>
        <pc:spChg chg="add mod">
          <ac:chgData name="Jonathan Coles" userId="29a124065b34fc92" providerId="LiveId" clId="{3FF6306F-AE74-409F-A69B-996F86913F92}" dt="2020-09-05T10:16:29.375" v="3803" actId="1076"/>
          <ac:spMkLst>
            <pc:docMk/>
            <pc:sldMk cId="3488388430" sldId="384"/>
            <ac:spMk id="14" creationId="{2BEB7361-6F73-473B-954E-229A043F0C6A}"/>
          </ac:spMkLst>
        </pc:spChg>
        <pc:spChg chg="add mod">
          <ac:chgData name="Jonathan Coles" userId="29a124065b34fc92" providerId="LiveId" clId="{3FF6306F-AE74-409F-A69B-996F86913F92}" dt="2020-09-05T10:16:23.305" v="3802" actId="1076"/>
          <ac:spMkLst>
            <pc:docMk/>
            <pc:sldMk cId="3488388430" sldId="384"/>
            <ac:spMk id="15" creationId="{7F0D3B0D-1C26-443F-BFE1-F80201F40C0C}"/>
          </ac:spMkLst>
        </pc:spChg>
        <pc:picChg chg="add mod">
          <ac:chgData name="Jonathan Coles" userId="29a124065b34fc92" providerId="LiveId" clId="{3FF6306F-AE74-409F-A69B-996F86913F92}" dt="2020-09-05T10:11:54.589" v="3668" actId="14100"/>
          <ac:picMkLst>
            <pc:docMk/>
            <pc:sldMk cId="3488388430" sldId="384"/>
            <ac:picMk id="5" creationId="{81EA3637-BDE7-4007-8EFB-95CE39E4A4AB}"/>
          </ac:picMkLst>
        </pc:picChg>
        <pc:picChg chg="add mod">
          <ac:chgData name="Jonathan Coles" userId="29a124065b34fc92" providerId="LiveId" clId="{3FF6306F-AE74-409F-A69B-996F86913F92}" dt="2020-09-05T10:18:06.010" v="3811" actId="962"/>
          <ac:picMkLst>
            <pc:docMk/>
            <pc:sldMk cId="3488388430" sldId="384"/>
            <ac:picMk id="17" creationId="{8E9B51B7-9F50-4F1B-AA88-8A4F28458F29}"/>
          </ac:picMkLst>
        </pc:picChg>
        <pc:picChg chg="add mod">
          <ac:chgData name="Jonathan Coles" userId="29a124065b34fc92" providerId="LiveId" clId="{3FF6306F-AE74-409F-A69B-996F86913F92}" dt="2020-09-05T10:18:08.240" v="3813" actId="1076"/>
          <ac:picMkLst>
            <pc:docMk/>
            <pc:sldMk cId="3488388430" sldId="384"/>
            <ac:picMk id="19" creationId="{3327C9AA-F53D-48A6-BD6A-E6E31279E252}"/>
          </ac:picMkLst>
        </pc:picChg>
      </pc:sldChg>
      <pc:sldChg chg="add del">
        <pc:chgData name="Jonathan Coles" userId="29a124065b34fc92" providerId="LiveId" clId="{3FF6306F-AE74-409F-A69B-996F86913F92}" dt="2020-09-05T10:15:30.951" v="3796" actId="47"/>
        <pc:sldMkLst>
          <pc:docMk/>
          <pc:sldMk cId="264415002" sldId="385"/>
        </pc:sldMkLst>
      </pc:sldChg>
      <pc:sldChg chg="new del">
        <pc:chgData name="Jonathan Coles" userId="29a124065b34fc92" providerId="LiveId" clId="{3FF6306F-AE74-409F-A69B-996F86913F92}" dt="2020-09-05T10:20:08.293" v="3819" actId="47"/>
        <pc:sldMkLst>
          <pc:docMk/>
          <pc:sldMk cId="3852699876" sldId="385"/>
        </pc:sldMkLst>
      </pc:sldChg>
      <pc:sldChg chg="addSp delSp modSp add mod delAnim modAnim">
        <pc:chgData name="Jonathan Coles" userId="29a124065b34fc92" providerId="LiveId" clId="{3FF6306F-AE74-409F-A69B-996F86913F92}" dt="2020-09-05T10:31:13.622" v="4092"/>
        <pc:sldMkLst>
          <pc:docMk/>
          <pc:sldMk cId="2128010923" sldId="386"/>
        </pc:sldMkLst>
        <pc:spChg chg="mod">
          <ac:chgData name="Jonathan Coles" userId="29a124065b34fc92" providerId="LiveId" clId="{3FF6306F-AE74-409F-A69B-996F86913F92}" dt="2020-09-05T10:20:17.369" v="3833" actId="20577"/>
          <ac:spMkLst>
            <pc:docMk/>
            <pc:sldMk cId="2128010923" sldId="386"/>
            <ac:spMk id="3" creationId="{5E6E1076-3E76-48E8-B093-CFAFE315EF33}"/>
          </ac:spMkLst>
        </pc:spChg>
        <pc:spChg chg="mod">
          <ac:chgData name="Jonathan Coles" userId="29a124065b34fc92" providerId="LiveId" clId="{3FF6306F-AE74-409F-A69B-996F86913F92}" dt="2020-09-05T10:26:02.546" v="3946" actId="20577"/>
          <ac:spMkLst>
            <pc:docMk/>
            <pc:sldMk cId="2128010923" sldId="386"/>
            <ac:spMk id="6" creationId="{EA3606EE-4EF9-47E1-AFA9-04686271588D}"/>
          </ac:spMkLst>
        </pc:spChg>
        <pc:spChg chg="mod">
          <ac:chgData name="Jonathan Coles" userId="29a124065b34fc92" providerId="LiveId" clId="{3FF6306F-AE74-409F-A69B-996F86913F92}" dt="2020-09-05T10:26:49.905" v="3978" actId="1076"/>
          <ac:spMkLst>
            <pc:docMk/>
            <pc:sldMk cId="2128010923" sldId="386"/>
            <ac:spMk id="7" creationId="{DCA32094-056D-408B-B142-6DC56FA5ABBE}"/>
          </ac:spMkLst>
        </pc:spChg>
        <pc:spChg chg="del">
          <ac:chgData name="Jonathan Coles" userId="29a124065b34fc92" providerId="LiveId" clId="{3FF6306F-AE74-409F-A69B-996F86913F92}" dt="2020-09-05T10:24:09.977" v="3891" actId="478"/>
          <ac:spMkLst>
            <pc:docMk/>
            <pc:sldMk cId="2128010923" sldId="386"/>
            <ac:spMk id="8" creationId="{039FB7F4-55A9-4BBD-B7FF-BFE8B67AEA62}"/>
          </ac:spMkLst>
        </pc:spChg>
        <pc:spChg chg="mod">
          <ac:chgData name="Jonathan Coles" userId="29a124065b34fc92" providerId="LiveId" clId="{3FF6306F-AE74-409F-A69B-996F86913F92}" dt="2020-09-05T10:20:31.304" v="3845" actId="20577"/>
          <ac:spMkLst>
            <pc:docMk/>
            <pc:sldMk cId="2128010923" sldId="386"/>
            <ac:spMk id="10" creationId="{555120A6-DE31-4870-9283-A426281DB8E5}"/>
          </ac:spMkLst>
        </pc:spChg>
        <pc:spChg chg="add mod">
          <ac:chgData name="Jonathan Coles" userId="29a124065b34fc92" providerId="LiveId" clId="{3FF6306F-AE74-409F-A69B-996F86913F92}" dt="2020-09-05T10:27:08.095" v="3979" actId="14100"/>
          <ac:spMkLst>
            <pc:docMk/>
            <pc:sldMk cId="2128010923" sldId="386"/>
            <ac:spMk id="14" creationId="{C5288625-9862-466B-AB53-1D14EF0F0A92}"/>
          </ac:spMkLst>
        </pc:spChg>
        <pc:spChg chg="mod">
          <ac:chgData name="Jonathan Coles" userId="29a124065b34fc92" providerId="LiveId" clId="{3FF6306F-AE74-409F-A69B-996F86913F92}" dt="2020-09-05T10:20:35.610" v="3854" actId="20577"/>
          <ac:spMkLst>
            <pc:docMk/>
            <pc:sldMk cId="2128010923" sldId="386"/>
            <ac:spMk id="15" creationId="{EF49DA62-23DA-4F1C-AF11-3EE0D438B386}"/>
          </ac:spMkLst>
        </pc:spChg>
        <pc:spChg chg="mod">
          <ac:chgData name="Jonathan Coles" userId="29a124065b34fc92" providerId="LiveId" clId="{3FF6306F-AE74-409F-A69B-996F86913F92}" dt="2020-09-05T10:28:31.209" v="4003" actId="20577"/>
          <ac:spMkLst>
            <pc:docMk/>
            <pc:sldMk cId="2128010923" sldId="386"/>
            <ac:spMk id="16" creationId="{50F0053D-5F98-4FF8-A6BC-39AA8F98AD24}"/>
          </ac:spMkLst>
        </pc:spChg>
        <pc:spChg chg="mod">
          <ac:chgData name="Jonathan Coles" userId="29a124065b34fc92" providerId="LiveId" clId="{3FF6306F-AE74-409F-A69B-996F86913F92}" dt="2020-09-05T10:29:03.077" v="4079" actId="20577"/>
          <ac:spMkLst>
            <pc:docMk/>
            <pc:sldMk cId="2128010923" sldId="386"/>
            <ac:spMk id="17" creationId="{F2A23D4A-2890-40B8-9AA4-DD9613341150}"/>
          </ac:spMkLst>
        </pc:spChg>
        <pc:spChg chg="mod">
          <ac:chgData name="Jonathan Coles" userId="29a124065b34fc92" providerId="LiveId" clId="{3FF6306F-AE74-409F-A69B-996F86913F92}" dt="2020-09-05T10:28:49.440" v="4034" actId="20577"/>
          <ac:spMkLst>
            <pc:docMk/>
            <pc:sldMk cId="2128010923" sldId="386"/>
            <ac:spMk id="18" creationId="{D7770032-67B1-4E29-85DE-AD54A0AF20B2}"/>
          </ac:spMkLst>
        </pc:spChg>
        <pc:picChg chg="add mod">
          <ac:chgData name="Jonathan Coles" userId="29a124065b34fc92" providerId="LiveId" clId="{3FF6306F-AE74-409F-A69B-996F86913F92}" dt="2020-09-05T10:21:39.748" v="3858" actId="27614"/>
          <ac:picMkLst>
            <pc:docMk/>
            <pc:sldMk cId="2128010923" sldId="386"/>
            <ac:picMk id="4" creationId="{B824FB75-E78B-445F-AA62-93EE8FA20436}"/>
          </ac:picMkLst>
        </pc:picChg>
        <pc:picChg chg="del">
          <ac:chgData name="Jonathan Coles" userId="29a124065b34fc92" providerId="LiveId" clId="{3FF6306F-AE74-409F-A69B-996F86913F92}" dt="2020-09-05T10:20:25.027" v="3834" actId="478"/>
          <ac:picMkLst>
            <pc:docMk/>
            <pc:sldMk cId="2128010923" sldId="386"/>
            <ac:picMk id="5" creationId="{160D9BA6-27F5-4090-BC7C-B23C6F615871}"/>
          </ac:picMkLst>
        </pc:picChg>
        <pc:picChg chg="mod">
          <ac:chgData name="Jonathan Coles" userId="29a124065b34fc92" providerId="LiveId" clId="{3FF6306F-AE74-409F-A69B-996F86913F92}" dt="2020-09-05T10:29:14.090" v="4081" actId="1076"/>
          <ac:picMkLst>
            <pc:docMk/>
            <pc:sldMk cId="2128010923" sldId="386"/>
            <ac:picMk id="11" creationId="{0737D0C1-5202-4A67-8D54-00411FFA82B6}"/>
          </ac:picMkLst>
        </pc:picChg>
        <pc:picChg chg="add mod">
          <ac:chgData name="Jonathan Coles" userId="29a124065b34fc92" providerId="LiveId" clId="{3FF6306F-AE74-409F-A69B-996F86913F92}" dt="2020-09-05T10:22:12.477" v="3865" actId="1076"/>
          <ac:picMkLst>
            <pc:docMk/>
            <pc:sldMk cId="2128010923" sldId="386"/>
            <ac:picMk id="12" creationId="{1322B178-65C0-46D3-9D61-8992DE3009F3}"/>
          </ac:picMkLst>
        </pc:picChg>
        <pc:picChg chg="del">
          <ac:chgData name="Jonathan Coles" userId="29a124065b34fc92" providerId="LiveId" clId="{3FF6306F-AE74-409F-A69B-996F86913F92}" dt="2020-09-05T10:20:27.809" v="3835" actId="478"/>
          <ac:picMkLst>
            <pc:docMk/>
            <pc:sldMk cId="2128010923" sldId="386"/>
            <ac:picMk id="13" creationId="{7DE3BAAF-AA5B-4BEC-B248-335A2FF623B9}"/>
          </ac:picMkLst>
        </pc:picChg>
        <pc:picChg chg="mod">
          <ac:chgData name="Jonathan Coles" userId="29a124065b34fc92" providerId="LiveId" clId="{3FF6306F-AE74-409F-A69B-996F86913F92}" dt="2020-09-05T10:27:43.697" v="3984" actId="1076"/>
          <ac:picMkLst>
            <pc:docMk/>
            <pc:sldMk cId="2128010923" sldId="386"/>
            <ac:picMk id="19" creationId="{8E33CDCD-844B-4085-9AD0-AC4146ED216F}"/>
          </ac:picMkLst>
        </pc:picChg>
      </pc:sldChg>
      <pc:sldChg chg="addSp modSp new mod modAnim">
        <pc:chgData name="Jonathan Coles" userId="29a124065b34fc92" providerId="LiveId" clId="{3FF6306F-AE74-409F-A69B-996F86913F92}" dt="2020-09-05T10:37:12.223" v="4270"/>
        <pc:sldMkLst>
          <pc:docMk/>
          <pc:sldMk cId="1588646762" sldId="387"/>
        </pc:sldMkLst>
        <pc:spChg chg="mod">
          <ac:chgData name="Jonathan Coles" userId="29a124065b34fc92" providerId="LiveId" clId="{3FF6306F-AE74-409F-A69B-996F86913F92}" dt="2020-09-05T10:33:03.935" v="4106" actId="20577"/>
          <ac:spMkLst>
            <pc:docMk/>
            <pc:sldMk cId="1588646762" sldId="387"/>
            <ac:spMk id="5" creationId="{3B2AB14A-016D-468C-98C5-1417ADBFFE73}"/>
          </ac:spMkLst>
        </pc:spChg>
        <pc:spChg chg="add mod">
          <ac:chgData name="Jonathan Coles" userId="29a124065b34fc92" providerId="LiveId" clId="{3FF6306F-AE74-409F-A69B-996F86913F92}" dt="2020-09-05T10:34:03.228" v="4240" actId="20577"/>
          <ac:spMkLst>
            <pc:docMk/>
            <pc:sldMk cId="1588646762" sldId="387"/>
            <ac:spMk id="7" creationId="{5FE6DD38-4BF2-432B-BD02-43ECB56BE2A7}"/>
          </ac:spMkLst>
        </pc:spChg>
        <pc:spChg chg="add mod">
          <ac:chgData name="Jonathan Coles" userId="29a124065b34fc92" providerId="LiveId" clId="{3FF6306F-AE74-409F-A69B-996F86913F92}" dt="2020-09-05T10:36:53.836" v="4267" actId="1076"/>
          <ac:spMkLst>
            <pc:docMk/>
            <pc:sldMk cId="1588646762" sldId="387"/>
            <ac:spMk id="14" creationId="{1A47ABFB-E7C6-438F-AA91-3DB373CF4145}"/>
          </ac:spMkLst>
        </pc:spChg>
        <pc:spChg chg="add mod">
          <ac:chgData name="Jonathan Coles" userId="29a124065b34fc92" providerId="LiveId" clId="{3FF6306F-AE74-409F-A69B-996F86913F92}" dt="2020-09-05T10:36:48.895" v="4266" actId="1076"/>
          <ac:spMkLst>
            <pc:docMk/>
            <pc:sldMk cId="1588646762" sldId="387"/>
            <ac:spMk id="16" creationId="{A577D552-A262-46B0-80C7-736C6770F2D1}"/>
          </ac:spMkLst>
        </pc:spChg>
        <pc:grpChg chg="add mod">
          <ac:chgData name="Jonathan Coles" userId="29a124065b34fc92" providerId="LiveId" clId="{3FF6306F-AE74-409F-A69B-996F86913F92}" dt="2020-09-05T10:32:59.233" v="4094"/>
          <ac:grpSpMkLst>
            <pc:docMk/>
            <pc:sldMk cId="1588646762" sldId="387"/>
            <ac:grpSpMk id="2" creationId="{E8B102D2-88F6-4EED-B95F-CD3DC39775C1}"/>
          </ac:grpSpMkLst>
        </pc:grpChg>
        <pc:grpChg chg="add mod ord">
          <ac:chgData name="Jonathan Coles" userId="29a124065b34fc92" providerId="LiveId" clId="{3FF6306F-AE74-409F-A69B-996F86913F92}" dt="2020-09-05T10:36:21.472" v="4259" actId="167"/>
          <ac:grpSpMkLst>
            <pc:docMk/>
            <pc:sldMk cId="1588646762" sldId="387"/>
            <ac:grpSpMk id="12" creationId="{F75E63B8-A1B4-4A1F-B945-C7C95667B6A6}"/>
          </ac:grpSpMkLst>
        </pc:grpChg>
        <pc:picChg chg="mod">
          <ac:chgData name="Jonathan Coles" userId="29a124065b34fc92" providerId="LiveId" clId="{3FF6306F-AE74-409F-A69B-996F86913F92}" dt="2020-09-05T10:32:59.233" v="4094"/>
          <ac:picMkLst>
            <pc:docMk/>
            <pc:sldMk cId="1588646762" sldId="387"/>
            <ac:picMk id="3" creationId="{F5170C18-A49D-400B-B689-D7BFD3D57DBD}"/>
          </ac:picMkLst>
        </pc:picChg>
        <pc:picChg chg="mod">
          <ac:chgData name="Jonathan Coles" userId="29a124065b34fc92" providerId="LiveId" clId="{3FF6306F-AE74-409F-A69B-996F86913F92}" dt="2020-09-05T10:32:59.233" v="4094"/>
          <ac:picMkLst>
            <pc:docMk/>
            <pc:sldMk cId="1588646762" sldId="387"/>
            <ac:picMk id="4" creationId="{8CBECFD6-83ED-4A71-8828-57F20A7ADB3F}"/>
          </ac:picMkLst>
        </pc:picChg>
        <pc:picChg chg="add mod">
          <ac:chgData name="Jonathan Coles" userId="29a124065b34fc92" providerId="LiveId" clId="{3FF6306F-AE74-409F-A69B-996F86913F92}" dt="2020-09-05T10:35:44.836" v="4254" actId="164"/>
          <ac:picMkLst>
            <pc:docMk/>
            <pc:sldMk cId="1588646762" sldId="387"/>
            <ac:picMk id="9" creationId="{C5A2722C-6409-4367-9AC7-0EFA130E78D2}"/>
          </ac:picMkLst>
        </pc:picChg>
        <pc:picChg chg="add mod">
          <ac:chgData name="Jonathan Coles" userId="29a124065b34fc92" providerId="LiveId" clId="{3FF6306F-AE74-409F-A69B-996F86913F92}" dt="2020-09-05T10:35:44.836" v="4254" actId="164"/>
          <ac:picMkLst>
            <pc:docMk/>
            <pc:sldMk cId="1588646762" sldId="387"/>
            <ac:picMk id="11" creationId="{A26014CF-87D8-4628-A347-3EAC5EF21E97}"/>
          </ac:picMkLst>
        </pc:picChg>
      </pc:sldChg>
      <pc:sldChg chg="addSp delSp modSp new mod modAnim">
        <pc:chgData name="Jonathan Coles" userId="29a124065b34fc92" providerId="LiveId" clId="{3FF6306F-AE74-409F-A69B-996F86913F92}" dt="2020-09-05T10:40:58.061" v="4511"/>
        <pc:sldMkLst>
          <pc:docMk/>
          <pc:sldMk cId="97945594" sldId="388"/>
        </pc:sldMkLst>
        <pc:spChg chg="add del mod">
          <ac:chgData name="Jonathan Coles" userId="29a124065b34fc92" providerId="LiveId" clId="{3FF6306F-AE74-409F-A69B-996F86913F92}" dt="2020-09-05T10:39:21.263" v="4277" actId="478"/>
          <ac:spMkLst>
            <pc:docMk/>
            <pc:sldMk cId="97945594" sldId="388"/>
            <ac:spMk id="3" creationId="{70C8D9BC-A1CC-4A50-887E-10E38D43D42E}"/>
          </ac:spMkLst>
        </pc:spChg>
        <pc:spChg chg="add mod">
          <ac:chgData name="Jonathan Coles" userId="29a124065b34fc92" providerId="LiveId" clId="{3FF6306F-AE74-409F-A69B-996F86913F92}" dt="2020-09-05T10:40:11.637" v="4417" actId="1076"/>
          <ac:spMkLst>
            <pc:docMk/>
            <pc:sldMk cId="97945594" sldId="388"/>
            <ac:spMk id="5" creationId="{33F1DC46-913B-4FF3-8B6E-45BD355F6881}"/>
          </ac:spMkLst>
        </pc:spChg>
        <pc:spChg chg="add mod">
          <ac:chgData name="Jonathan Coles" userId="29a124065b34fc92" providerId="LiveId" clId="{3FF6306F-AE74-409F-A69B-996F86913F92}" dt="2020-09-05T10:40:55.186" v="4510" actId="207"/>
          <ac:spMkLst>
            <pc:docMk/>
            <pc:sldMk cId="97945594" sldId="388"/>
            <ac:spMk id="7" creationId="{0490EFA4-28DE-4F29-B8AC-182D68C74124}"/>
          </ac:spMkLst>
        </pc:spChg>
      </pc:sldChg>
      <pc:sldChg chg="addSp modSp new mod ord modAnim">
        <pc:chgData name="Jonathan Coles" userId="29a124065b34fc92" providerId="LiveId" clId="{3FF6306F-AE74-409F-A69B-996F86913F92}" dt="2020-09-05T10:59:15.308" v="5298"/>
        <pc:sldMkLst>
          <pc:docMk/>
          <pc:sldMk cId="2689395854" sldId="389"/>
        </pc:sldMkLst>
        <pc:spChg chg="add mod">
          <ac:chgData name="Jonathan Coles" userId="29a124065b34fc92" providerId="LiveId" clId="{3FF6306F-AE74-409F-A69B-996F86913F92}" dt="2020-09-05T10:47:52.945" v="4924" actId="20577"/>
          <ac:spMkLst>
            <pc:docMk/>
            <pc:sldMk cId="2689395854" sldId="389"/>
            <ac:spMk id="3" creationId="{059F65DE-9DF1-4D57-B82F-7CFFD3EF08B7}"/>
          </ac:spMkLst>
        </pc:spChg>
        <pc:spChg chg="add mod">
          <ac:chgData name="Jonathan Coles" userId="29a124065b34fc92" providerId="LiveId" clId="{3FF6306F-AE74-409F-A69B-996F86913F92}" dt="2020-09-05T10:56:20.304" v="5282" actId="20577"/>
          <ac:spMkLst>
            <pc:docMk/>
            <pc:sldMk cId="2689395854" sldId="389"/>
            <ac:spMk id="4" creationId="{F0323DAF-DD6A-4D34-B0F8-1DCE25667486}"/>
          </ac:spMkLst>
        </pc:spChg>
        <pc:spChg chg="add mod">
          <ac:chgData name="Jonathan Coles" userId="29a124065b34fc92" providerId="LiveId" clId="{3FF6306F-AE74-409F-A69B-996F86913F92}" dt="2020-09-05T10:52:53.926" v="5123" actId="20577"/>
          <ac:spMkLst>
            <pc:docMk/>
            <pc:sldMk cId="2689395854" sldId="389"/>
            <ac:spMk id="5" creationId="{D099B655-4382-4512-BA17-63B00A7D8A3F}"/>
          </ac:spMkLst>
        </pc:spChg>
        <pc:spChg chg="add mod">
          <ac:chgData name="Jonathan Coles" userId="29a124065b34fc92" providerId="LiveId" clId="{3FF6306F-AE74-409F-A69B-996F86913F92}" dt="2020-09-05T10:54:31.828" v="5256" actId="20577"/>
          <ac:spMkLst>
            <pc:docMk/>
            <pc:sldMk cId="2689395854" sldId="389"/>
            <ac:spMk id="6" creationId="{ED667192-4D26-4FDE-B1B9-CAA6F10554FC}"/>
          </ac:spMkLst>
        </pc:spChg>
        <pc:spChg chg="add mod">
          <ac:chgData name="Jonathan Coles" userId="29a124065b34fc92" providerId="LiveId" clId="{3FF6306F-AE74-409F-A69B-996F86913F92}" dt="2020-09-05T10:56:27.821" v="5283" actId="1076"/>
          <ac:spMkLst>
            <pc:docMk/>
            <pc:sldMk cId="2689395854" sldId="389"/>
            <ac:spMk id="11" creationId="{FFE7B21F-D7AF-435D-869D-5BB63A31C06A}"/>
          </ac:spMkLst>
        </pc:spChg>
        <pc:picChg chg="add mod">
          <ac:chgData name="Jonathan Coles" userId="29a124065b34fc92" providerId="LiveId" clId="{3FF6306F-AE74-409F-A69B-996F86913F92}" dt="2020-09-05T10:55:04.697" v="5258" actId="1076"/>
          <ac:picMkLst>
            <pc:docMk/>
            <pc:sldMk cId="2689395854" sldId="389"/>
            <ac:picMk id="7" creationId="{106BEFE7-480B-4D90-BDF6-4CD752396E12}"/>
          </ac:picMkLst>
        </pc:picChg>
        <pc:picChg chg="add mod">
          <ac:chgData name="Jonathan Coles" userId="29a124065b34fc92" providerId="LiveId" clId="{3FF6306F-AE74-409F-A69B-996F86913F92}" dt="2020-09-05T10:55:07.708" v="5260" actId="1076"/>
          <ac:picMkLst>
            <pc:docMk/>
            <pc:sldMk cId="2689395854" sldId="389"/>
            <ac:picMk id="8" creationId="{8FEBF1BD-26CC-4CDB-8D32-1CD467D28B59}"/>
          </ac:picMkLst>
        </pc:picChg>
        <pc:picChg chg="add mod">
          <ac:chgData name="Jonathan Coles" userId="29a124065b34fc92" providerId="LiveId" clId="{3FF6306F-AE74-409F-A69B-996F86913F92}" dt="2020-09-05T10:55:23.536" v="5262" actId="1076"/>
          <ac:picMkLst>
            <pc:docMk/>
            <pc:sldMk cId="2689395854" sldId="389"/>
            <ac:picMk id="9" creationId="{62041EE8-EB76-42EB-9B08-3776D92D8867}"/>
          </ac:picMkLst>
        </pc:picChg>
      </pc:sldChg>
      <pc:sldChg chg="addSp delSp modSp add mod delAnim modAnim">
        <pc:chgData name="Jonathan Coles" userId="29a124065b34fc92" providerId="LiveId" clId="{3FF6306F-AE74-409F-A69B-996F86913F92}" dt="2020-09-05T10:50:26.328" v="4941"/>
        <pc:sldMkLst>
          <pc:docMk/>
          <pc:sldMk cId="2815872286" sldId="390"/>
        </pc:sldMkLst>
        <pc:spChg chg="mod">
          <ac:chgData name="Jonathan Coles" userId="29a124065b34fc92" providerId="LiveId" clId="{3FF6306F-AE74-409F-A69B-996F86913F92}" dt="2020-09-05T10:42:18.477" v="4535" actId="14100"/>
          <ac:spMkLst>
            <pc:docMk/>
            <pc:sldMk cId="2815872286" sldId="390"/>
            <ac:spMk id="3" creationId="{C9D1C5E3-95D7-4090-93F4-78E82E58A338}"/>
          </ac:spMkLst>
        </pc:spChg>
        <pc:spChg chg="add mod">
          <ac:chgData name="Jonathan Coles" userId="29a124065b34fc92" providerId="LiveId" clId="{3FF6306F-AE74-409F-A69B-996F86913F92}" dt="2020-09-05T10:50:13.231" v="4939" actId="164"/>
          <ac:spMkLst>
            <pc:docMk/>
            <pc:sldMk cId="2815872286" sldId="390"/>
            <ac:spMk id="4" creationId="{2A1CFE7B-FD66-48EE-ACEC-DF489AE57E1F}"/>
          </ac:spMkLst>
        </pc:spChg>
        <pc:spChg chg="mod">
          <ac:chgData name="Jonathan Coles" userId="29a124065b34fc92" providerId="LiveId" clId="{3FF6306F-AE74-409F-A69B-996F86913F92}" dt="2020-09-05T10:46:13.604" v="4831" actId="1076"/>
          <ac:spMkLst>
            <pc:docMk/>
            <pc:sldMk cId="2815872286" sldId="390"/>
            <ac:spMk id="5" creationId="{D6FD6857-2C5E-4D5C-BE23-F8C7DAEB3253}"/>
          </ac:spMkLst>
        </pc:spChg>
        <pc:spChg chg="mod">
          <ac:chgData name="Jonathan Coles" userId="29a124065b34fc92" providerId="LiveId" clId="{3FF6306F-AE74-409F-A69B-996F86913F92}" dt="2020-09-05T10:47:18.012" v="4863" actId="20577"/>
          <ac:spMkLst>
            <pc:docMk/>
            <pc:sldMk cId="2815872286" sldId="390"/>
            <ac:spMk id="7" creationId="{67445075-BC3A-4FBA-B8F2-36557EB5A248}"/>
          </ac:spMkLst>
        </pc:spChg>
        <pc:spChg chg="del">
          <ac:chgData name="Jonathan Coles" userId="29a124065b34fc92" providerId="LiveId" clId="{3FF6306F-AE74-409F-A69B-996F86913F92}" dt="2020-09-05T10:42:34.051" v="4538" actId="478"/>
          <ac:spMkLst>
            <pc:docMk/>
            <pc:sldMk cId="2815872286" sldId="390"/>
            <ac:spMk id="9" creationId="{3B99C876-3C25-46E4-A97F-4E937F8377D9}"/>
          </ac:spMkLst>
        </pc:spChg>
        <pc:spChg chg="del">
          <ac:chgData name="Jonathan Coles" userId="29a124065b34fc92" providerId="LiveId" clId="{3FF6306F-AE74-409F-A69B-996F86913F92}" dt="2020-09-05T10:42:36.163" v="4539" actId="478"/>
          <ac:spMkLst>
            <pc:docMk/>
            <pc:sldMk cId="2815872286" sldId="390"/>
            <ac:spMk id="13" creationId="{A3950EAE-E75B-4EAB-A4F5-6AC84857C38D}"/>
          </ac:spMkLst>
        </pc:spChg>
        <pc:spChg chg="del">
          <ac:chgData name="Jonathan Coles" userId="29a124065b34fc92" providerId="LiveId" clId="{3FF6306F-AE74-409F-A69B-996F86913F92}" dt="2020-09-05T10:42:38.437" v="4540" actId="478"/>
          <ac:spMkLst>
            <pc:docMk/>
            <pc:sldMk cId="2815872286" sldId="390"/>
            <ac:spMk id="15" creationId="{37C89953-4223-484C-ADC6-051BCC7F3B0A}"/>
          </ac:spMkLst>
        </pc:spChg>
        <pc:grpChg chg="add mod">
          <ac:chgData name="Jonathan Coles" userId="29a124065b34fc92" providerId="LiveId" clId="{3FF6306F-AE74-409F-A69B-996F86913F92}" dt="2020-09-05T10:50:13.231" v="4939" actId="164"/>
          <ac:grpSpMkLst>
            <pc:docMk/>
            <pc:sldMk cId="2815872286" sldId="390"/>
            <ac:grpSpMk id="6" creationId="{4B6FC13E-676F-48FC-943A-53912EAE3064}"/>
          </ac:grpSpMkLst>
        </pc:grpChg>
        <pc:picChg chg="add mod">
          <ac:chgData name="Jonathan Coles" userId="29a124065b34fc92" providerId="LiveId" clId="{3FF6306F-AE74-409F-A69B-996F86913F92}" dt="2020-09-05T10:50:13.231" v="4939" actId="164"/>
          <ac:picMkLst>
            <pc:docMk/>
            <pc:sldMk cId="2815872286" sldId="390"/>
            <ac:picMk id="2" creationId="{CC5B45D1-3ACE-48D3-9B89-BF69EF4EEBD2}"/>
          </ac:picMkLst>
        </pc:picChg>
      </pc:sldChg>
      <pc:sldChg chg="addSp modSp new mod modAnim">
        <pc:chgData name="Jonathan Coles" userId="29a124065b34fc92" providerId="LiveId" clId="{3FF6306F-AE74-409F-A69B-996F86913F92}" dt="2020-09-05T11:08:18.321" v="5480"/>
        <pc:sldMkLst>
          <pc:docMk/>
          <pc:sldMk cId="590764502" sldId="391"/>
        </pc:sldMkLst>
        <pc:spChg chg="add mod">
          <ac:chgData name="Jonathan Coles" userId="29a124065b34fc92" providerId="LiveId" clId="{3FF6306F-AE74-409F-A69B-996F86913F92}" dt="2020-09-05T10:59:54.054" v="5301" actId="1076"/>
          <ac:spMkLst>
            <pc:docMk/>
            <pc:sldMk cId="590764502" sldId="391"/>
            <ac:spMk id="2" creationId="{DF783F00-527A-45D1-A741-6521B3FB7198}"/>
          </ac:spMkLst>
        </pc:spChg>
        <pc:spChg chg="add mod">
          <ac:chgData name="Jonathan Coles" userId="29a124065b34fc92" providerId="LiveId" clId="{3FF6306F-AE74-409F-A69B-996F86913F92}" dt="2020-09-05T11:01:40.749" v="5412" actId="20577"/>
          <ac:spMkLst>
            <pc:docMk/>
            <pc:sldMk cId="590764502" sldId="391"/>
            <ac:spMk id="3" creationId="{D093F2BD-A51D-4937-AAC8-F133FF006832}"/>
          </ac:spMkLst>
        </pc:spChg>
        <pc:spChg chg="add mod">
          <ac:chgData name="Jonathan Coles" userId="29a124065b34fc92" providerId="LiveId" clId="{3FF6306F-AE74-409F-A69B-996F86913F92}" dt="2020-09-05T11:01:43.616" v="5418" actId="5793"/>
          <ac:spMkLst>
            <pc:docMk/>
            <pc:sldMk cId="590764502" sldId="391"/>
            <ac:spMk id="4" creationId="{9889D662-6297-45A2-8649-0343C7613583}"/>
          </ac:spMkLst>
        </pc:spChg>
        <pc:spChg chg="add mod">
          <ac:chgData name="Jonathan Coles" userId="29a124065b34fc92" providerId="LiveId" clId="{3FF6306F-AE74-409F-A69B-996F86913F92}" dt="2020-09-05T11:02:22.599" v="5461" actId="14100"/>
          <ac:spMkLst>
            <pc:docMk/>
            <pc:sldMk cId="590764502" sldId="391"/>
            <ac:spMk id="5" creationId="{BCE6DDE7-0E8E-43FC-8F6D-8A2A50A7CAD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02266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AG title">
  <p:cSld name="SPAG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7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619805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body" idx="2"/>
          </p:nvPr>
        </p:nvSpPr>
        <p:spPr>
          <a:xfrm>
            <a:off x="3463925" y="346075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28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0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0"/>
          <p:cNvSpPr txBox="1"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40" name="Google Shape;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3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7" name="Google Shape;47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aphicFrame>
        <p:nvGraphicFramePr>
          <p:cNvPr id="51" name="Google Shape;51;p31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52" name="Google Shape;52;p31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5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 b="0" i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4" name="Google Shape;5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ok cover write check">
  <p:cSld name="Look cover write chec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" name="Google Shape;57;p32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58" name="Google Shape;58;p32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9" name="Google Shape;59;p32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page" type="obj">
  <p:cSld name="OBJEC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3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1" name="Google Shape;7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page">
  <p:cSld name="Question pag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6" name="Google Shape;7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b="1" dirty="0">
                <a:latin typeface="Muli" panose="02000503040000020004" pitchFamily="2" charset="0"/>
                <a:sym typeface="Arial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Brackets, dashes or commas to indicate parenthesis</a:t>
            </a:r>
          </a:p>
          <a:p>
            <a:r>
              <a:rPr lang="en-GB" dirty="0">
                <a:latin typeface="Muli" panose="02000503040000020004" pitchFamily="2" charset="0"/>
                <a:sym typeface="Arial"/>
              </a:rPr>
              <a:t>Key vocabulary: parenthesis, bracket, dash</a:t>
            </a:r>
            <a:endParaRPr dirty="0">
              <a:latin typeface="Muli" panose="02000503040000020004" pitchFamily="2" charset="0"/>
            </a:endParaRPr>
          </a:p>
        </p:txBody>
      </p:sp>
      <p:sp>
        <p:nvSpPr>
          <p:cNvPr id="135" name="Google Shape;135;p1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r>
              <a:rPr lang="en-GB" dirty="0">
                <a:latin typeface="Muli" panose="02000503040000020004" pitchFamily="2" charset="0"/>
                <a:ea typeface="Calibri" panose="020F0502020204030204" pitchFamily="34" charset="0"/>
              </a:rPr>
              <a:t>Using b</a:t>
            </a:r>
            <a:r>
              <a:rPr lang="en-GB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rackets, dashes or commas</a:t>
            </a:r>
            <a:br>
              <a:rPr lang="en-GB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</a:br>
            <a:r>
              <a:rPr lang="en-GB" dirty="0">
                <a:latin typeface="Muli" panose="02000503040000020004" pitchFamily="2" charset="0"/>
                <a:ea typeface="Calibri" panose="020F0502020204030204" pitchFamily="34" charset="0"/>
              </a:rPr>
              <a:t> </a:t>
            </a:r>
            <a:r>
              <a:rPr lang="en-GB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to indicate parenthesis</a:t>
            </a:r>
          </a:p>
        </p:txBody>
      </p:sp>
      <p:sp>
        <p:nvSpPr>
          <p:cNvPr id="136" name="Google Shape;136;p1"/>
          <p:cNvSpPr txBox="1">
            <a:spLocks noGrp="1"/>
          </p:cNvSpPr>
          <p:nvPr>
            <p:ph type="body" idx="2"/>
          </p:nvPr>
        </p:nvSpPr>
        <p:spPr>
          <a:xfrm>
            <a:off x="3716248" y="3455572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dirty="0">
                <a:latin typeface="Muli" panose="02000503040000020004" pitchFamily="2" charset="0"/>
              </a:rPr>
              <a:t>Stage 5 Punctuation 1</a:t>
            </a:r>
            <a:endParaRPr dirty="0">
              <a:latin typeface="Muli" panose="020005030400000200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FB66FDE-5212-42D9-9B6D-D096D057D3B9}"/>
              </a:ext>
            </a:extLst>
          </p:cNvPr>
          <p:cNvSpPr txBox="1"/>
          <p:nvPr/>
        </p:nvSpPr>
        <p:spPr>
          <a:xfrm>
            <a:off x="699070" y="1858802"/>
            <a:ext cx="10958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OpenDyslexicAlta" panose="000005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3E470AC-3376-4025-A276-580174220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5313" y="3429000"/>
            <a:ext cx="2758930" cy="29649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DF0C40D-F2FD-4BF8-810D-58D6FB89B6CC}"/>
              </a:ext>
            </a:extLst>
          </p:cNvPr>
          <p:cNvSpPr txBox="1"/>
          <p:nvPr/>
        </p:nvSpPr>
        <p:spPr>
          <a:xfrm>
            <a:off x="317998" y="1597192"/>
            <a:ext cx="3922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birthday cake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EA27B4F-0C63-4090-8633-9749AF1CDEA1}"/>
              </a:ext>
            </a:extLst>
          </p:cNvPr>
          <p:cNvSpPr txBox="1"/>
          <p:nvPr/>
        </p:nvSpPr>
        <p:spPr>
          <a:xfrm>
            <a:off x="4016696" y="1599243"/>
            <a:ext cx="406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  <a:latin typeface="OpenDyslexicAlta" panose="00000500000000000000" pitchFamily="50" charset="0"/>
              </a:rPr>
              <a:t>which was delicious</a:t>
            </a:r>
            <a:endParaRPr lang="en-GB" sz="2800" u="sng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4061505-2548-4E61-BB46-B45B66A63E3F}"/>
              </a:ext>
            </a:extLst>
          </p:cNvPr>
          <p:cNvSpPr txBox="1"/>
          <p:nvPr/>
        </p:nvSpPr>
        <p:spPr>
          <a:xfrm>
            <a:off x="7951557" y="1597192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was made by Dad.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2379971"/>
            <a:ext cx="6776002" cy="1713792"/>
            <a:chOff x="0" y="2379971"/>
            <a:chExt cx="6776002" cy="1713792"/>
          </a:xfrm>
        </p:grpSpPr>
        <p:pic>
          <p:nvPicPr>
            <p:cNvPr id="11" name="Picture 10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FE2BE91-8245-4E49-BAAD-17A4C0600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4635172" y="2962429"/>
              <a:ext cx="2140830" cy="1131334"/>
            </a:xfrm>
            <a:prstGeom prst="rect">
              <a:avLst/>
            </a:prstGeom>
          </p:spPr>
        </p:pic>
        <p:pic>
          <p:nvPicPr>
            <p:cNvPr id="12" name="Picture 11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DDA6A0A8-1DC9-4BAA-BEDB-9DAB273AB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0" y="2379971"/>
              <a:ext cx="5874916" cy="1401836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0962A15B-D816-4FAB-8558-C76C12EC6558}"/>
                </a:ext>
              </a:extLst>
            </p:cNvPr>
            <p:cNvSpPr txBox="1"/>
            <p:nvPr/>
          </p:nvSpPr>
          <p:spPr>
            <a:xfrm>
              <a:off x="1098961" y="2563200"/>
              <a:ext cx="412081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OpenDyslexicAlta" pitchFamily="2" charset="77"/>
                </a:rPr>
                <a:t>Would the sentence make sense if the underlined clause were removed?</a:t>
              </a:r>
              <a:endParaRPr lang="en-GB" sz="2000" dirty="0">
                <a:latin typeface="OpenDyslexicAlta" pitchFamily="2" charset="77"/>
              </a:endParaRPr>
            </a:p>
          </p:txBody>
        </p:sp>
      </p:grpSp>
      <p:sp>
        <p:nvSpPr>
          <p:cNvPr id="15" name="1">
            <a:extLst>
              <a:ext uri="{FF2B5EF4-FFF2-40B4-BE49-F238E27FC236}">
                <a16:creationId xmlns:a16="http://schemas.microsoft.com/office/drawing/2014/main" xmlns="" id="{F64FC9AF-B22E-4BEE-A9C3-26ABAF7CB3D4}"/>
              </a:ext>
            </a:extLst>
          </p:cNvPr>
          <p:cNvSpPr/>
          <p:nvPr/>
        </p:nvSpPr>
        <p:spPr>
          <a:xfrm>
            <a:off x="2647779" y="3983400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F</a:t>
            </a:r>
            <a:r>
              <a:rPr lang="en-GB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ind</a:t>
            </a: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 out</a:t>
            </a:r>
          </a:p>
        </p:txBody>
      </p:sp>
      <p:pic>
        <p:nvPicPr>
          <p:cNvPr id="16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D8B06A7-BC47-4BCC-B708-75059932D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0706" y="1068286"/>
            <a:ext cx="1401836" cy="1401836"/>
          </a:xfrm>
          <a:prstGeom prst="rect">
            <a:avLst/>
          </a:prstGeom>
        </p:spPr>
      </p:pic>
      <p:sp>
        <p:nvSpPr>
          <p:cNvPr id="17" name="1d">
            <a:extLst>
              <a:ext uri="{FF2B5EF4-FFF2-40B4-BE49-F238E27FC236}">
                <a16:creationId xmlns:a16="http://schemas.microsoft.com/office/drawing/2014/main" xmlns="" id="{A263799B-3723-47B6-B240-560AEA4AAC44}"/>
              </a:ext>
            </a:extLst>
          </p:cNvPr>
          <p:cNvSpPr/>
          <p:nvPr/>
        </p:nvSpPr>
        <p:spPr>
          <a:xfrm>
            <a:off x="886870" y="4490162"/>
            <a:ext cx="4544991" cy="2021878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The clause ‘which was delicious’ is extra information. It is not needed for the sentence to make sense. 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559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32174 -4.81481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D6F422-92F0-433B-874D-179AC1BA72CE}"/>
              </a:ext>
            </a:extLst>
          </p:cNvPr>
          <p:cNvSpPr txBox="1"/>
          <p:nvPr/>
        </p:nvSpPr>
        <p:spPr>
          <a:xfrm>
            <a:off x="362769" y="2324305"/>
            <a:ext cx="235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beach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" name="2">
            <a:extLst>
              <a:ext uri="{FF2B5EF4-FFF2-40B4-BE49-F238E27FC236}">
                <a16:creationId xmlns:a16="http://schemas.microsoft.com/office/drawing/2014/main" xmlns="" id="{EADAC086-D064-400C-947C-3396BD28B9B2}"/>
              </a:ext>
            </a:extLst>
          </p:cNvPr>
          <p:cNvSpPr txBox="1"/>
          <p:nvPr/>
        </p:nvSpPr>
        <p:spPr>
          <a:xfrm>
            <a:off x="6200579" y="2324305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is very popular.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872868" y="308799"/>
            <a:ext cx="6877600" cy="1386960"/>
            <a:chOff x="1872868" y="308799"/>
            <a:chExt cx="6877600" cy="1386960"/>
          </a:xfrm>
        </p:grpSpPr>
        <p:pic>
          <p:nvPicPr>
            <p:cNvPr id="6" name="Picture 5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C620FE5D-4A42-4526-8BA7-695E627DF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6609638" y="780247"/>
              <a:ext cx="2140830" cy="915512"/>
            </a:xfrm>
            <a:prstGeom prst="rect">
              <a:avLst/>
            </a:prstGeom>
          </p:spPr>
        </p:pic>
        <p:pic>
          <p:nvPicPr>
            <p:cNvPr id="7" name="Picture 6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2BC44DC7-4CBD-47EA-A0CD-367C4935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FDD91295-F53D-4383-991A-F8611E333513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622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What is extra information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9816D264-857F-448D-BFD1-5FCF9CC524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9323" y="3395316"/>
            <a:ext cx="5606362" cy="3153885"/>
          </a:xfrm>
          <a:prstGeom prst="rect">
            <a:avLst/>
          </a:prstGeom>
        </p:spPr>
      </p:pic>
      <p:cxnSp>
        <p:nvCxnSpPr>
          <p:cNvPr id="11" name="1a">
            <a:extLst>
              <a:ext uri="{FF2B5EF4-FFF2-40B4-BE49-F238E27FC236}">
                <a16:creationId xmlns:a16="http://schemas.microsoft.com/office/drawing/2014/main" xmlns="" id="{CC57124F-1958-49FC-A54C-3903A71D40AC}"/>
              </a:ext>
            </a:extLst>
          </p:cNvPr>
          <p:cNvCxnSpPr>
            <a:cxnSpLocks/>
          </p:cNvCxnSpPr>
          <p:nvPr/>
        </p:nvCxnSpPr>
        <p:spPr>
          <a:xfrm>
            <a:off x="2721166" y="2847525"/>
            <a:ext cx="3194892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">
            <a:extLst>
              <a:ext uri="{FF2B5EF4-FFF2-40B4-BE49-F238E27FC236}">
                <a16:creationId xmlns:a16="http://schemas.microsoft.com/office/drawing/2014/main" xmlns="" id="{9C581394-A047-47BB-A959-C062D561D956}"/>
              </a:ext>
            </a:extLst>
          </p:cNvPr>
          <p:cNvSpPr/>
          <p:nvPr/>
        </p:nvSpPr>
        <p:spPr>
          <a:xfrm>
            <a:off x="613239" y="35921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F</a:t>
            </a:r>
            <a:r>
              <a:rPr lang="en-GB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ind</a:t>
            </a: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 out</a:t>
            </a:r>
          </a:p>
        </p:txBody>
      </p:sp>
      <p:sp>
        <p:nvSpPr>
          <p:cNvPr id="3" name="1">
            <a:extLst>
              <a:ext uri="{FF2B5EF4-FFF2-40B4-BE49-F238E27FC236}">
                <a16:creationId xmlns:a16="http://schemas.microsoft.com/office/drawing/2014/main" xmlns="" id="{13719E16-FA4A-49D5-8D05-25C69B27D7A6}"/>
              </a:ext>
            </a:extLst>
          </p:cNvPr>
          <p:cNvSpPr txBox="1"/>
          <p:nvPr/>
        </p:nvSpPr>
        <p:spPr>
          <a:xfrm>
            <a:off x="2640292" y="2324305"/>
            <a:ext cx="406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three miles away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215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3.33333E-6 L -0.29531 -0.0020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6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9100185-C6F1-45A2-A154-69E996B4D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0608">
            <a:off x="9797798" y="3293296"/>
            <a:ext cx="1372812" cy="3055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D6F422-92F0-433B-874D-179AC1BA72CE}"/>
              </a:ext>
            </a:extLst>
          </p:cNvPr>
          <p:cNvSpPr txBox="1"/>
          <p:nvPr/>
        </p:nvSpPr>
        <p:spPr>
          <a:xfrm>
            <a:off x="114301" y="2324305"/>
            <a:ext cx="260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Last Monday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" name="2">
            <a:extLst>
              <a:ext uri="{FF2B5EF4-FFF2-40B4-BE49-F238E27FC236}">
                <a16:creationId xmlns:a16="http://schemas.microsoft.com/office/drawing/2014/main" xmlns="" id="{EADAC086-D064-400C-947C-3396BD28B9B2}"/>
              </a:ext>
            </a:extLst>
          </p:cNvPr>
          <p:cNvSpPr txBox="1"/>
          <p:nvPr/>
        </p:nvSpPr>
        <p:spPr>
          <a:xfrm>
            <a:off x="6760649" y="2336590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we played tennis.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872868" y="308799"/>
            <a:ext cx="6877600" cy="1370027"/>
            <a:chOff x="1872868" y="308799"/>
            <a:chExt cx="6877600" cy="1370027"/>
          </a:xfrm>
        </p:grpSpPr>
        <p:pic>
          <p:nvPicPr>
            <p:cNvPr id="6" name="Picture 5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C620FE5D-4A42-4526-8BA7-695E627DF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6609638" y="763314"/>
              <a:ext cx="2140830" cy="915512"/>
            </a:xfrm>
            <a:prstGeom prst="rect">
              <a:avLst/>
            </a:prstGeom>
          </p:spPr>
        </p:pic>
        <p:pic>
          <p:nvPicPr>
            <p:cNvPr id="7" name="Picture 6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2BC44DC7-4CBD-47EA-A0CD-367C4935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FDD91295-F53D-4383-991A-F8611E333513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622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What is extra information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cxnSp>
        <p:nvCxnSpPr>
          <p:cNvPr id="11" name="1a">
            <a:extLst>
              <a:ext uri="{FF2B5EF4-FFF2-40B4-BE49-F238E27FC236}">
                <a16:creationId xmlns:a16="http://schemas.microsoft.com/office/drawing/2014/main" xmlns="" id="{CC57124F-1958-49FC-A54C-3903A71D40AC}"/>
              </a:ext>
            </a:extLst>
          </p:cNvPr>
          <p:cNvCxnSpPr>
            <a:cxnSpLocks/>
          </p:cNvCxnSpPr>
          <p:nvPr/>
        </p:nvCxnSpPr>
        <p:spPr>
          <a:xfrm>
            <a:off x="2721166" y="2847525"/>
            <a:ext cx="3956204" cy="1228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">
            <a:extLst>
              <a:ext uri="{FF2B5EF4-FFF2-40B4-BE49-F238E27FC236}">
                <a16:creationId xmlns:a16="http://schemas.microsoft.com/office/drawing/2014/main" xmlns="" id="{9C581394-A047-47BB-A959-C062D561D956}"/>
              </a:ext>
            </a:extLst>
          </p:cNvPr>
          <p:cNvSpPr/>
          <p:nvPr/>
        </p:nvSpPr>
        <p:spPr>
          <a:xfrm>
            <a:off x="613239" y="35921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F</a:t>
            </a:r>
            <a:r>
              <a:rPr lang="en-GB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ind</a:t>
            </a: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 out</a:t>
            </a:r>
          </a:p>
        </p:txBody>
      </p:sp>
      <p:sp>
        <p:nvSpPr>
          <p:cNvPr id="3" name="1">
            <a:extLst>
              <a:ext uri="{FF2B5EF4-FFF2-40B4-BE49-F238E27FC236}">
                <a16:creationId xmlns:a16="http://schemas.microsoft.com/office/drawing/2014/main" xmlns="" id="{13719E16-FA4A-49D5-8D05-25C69B27D7A6}"/>
              </a:ext>
            </a:extLst>
          </p:cNvPr>
          <p:cNvSpPr txBox="1"/>
          <p:nvPr/>
        </p:nvSpPr>
        <p:spPr>
          <a:xfrm>
            <a:off x="2657762" y="2336590"/>
            <a:ext cx="4434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first day of term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3" name="Picture 1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xmlns="" id="{E215CEEB-F462-4A5E-BCD7-55F6B9860A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40608">
            <a:off x="10781446" y="3697670"/>
            <a:ext cx="757122" cy="75712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07B9D26-329B-46A2-B995-F6A042B6CDB4}"/>
              </a:ext>
            </a:extLst>
          </p:cNvPr>
          <p:cNvSpPr txBox="1"/>
          <p:nvPr/>
        </p:nvSpPr>
        <p:spPr>
          <a:xfrm>
            <a:off x="2466751" y="2324305"/>
            <a:ext cx="296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154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6 L -0.32447 -0.0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2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3E11A87-6AB8-42D3-9168-79C4DEBD17AD}"/>
              </a:ext>
            </a:extLst>
          </p:cNvPr>
          <p:cNvSpPr/>
          <p:nvPr/>
        </p:nvSpPr>
        <p:spPr>
          <a:xfrm>
            <a:off x="277398" y="271282"/>
            <a:ext cx="7357842" cy="168324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To signal that there is extra information in a sentence,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use punctuation.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324C8A-4E26-463D-8118-B08A675043C3}"/>
              </a:ext>
            </a:extLst>
          </p:cNvPr>
          <p:cNvSpPr txBox="1"/>
          <p:nvPr/>
        </p:nvSpPr>
        <p:spPr>
          <a:xfrm>
            <a:off x="114300" y="2324305"/>
            <a:ext cx="81038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We could use brackets…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54EC33-7F77-40DD-A9B5-DE985D4CB51A}"/>
              </a:ext>
            </a:extLst>
          </p:cNvPr>
          <p:cNvSpPr txBox="1"/>
          <p:nvPr/>
        </p:nvSpPr>
        <p:spPr>
          <a:xfrm>
            <a:off x="1581150" y="3825810"/>
            <a:ext cx="90296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Apples which are my </a:t>
            </a:r>
            <a:r>
              <a:rPr lang="en-US" sz="4000" dirty="0" err="1">
                <a:solidFill>
                  <a:srgbClr val="FF0000"/>
                </a:solidFill>
                <a:latin typeface="OpenDyslexicAlta" panose="00000500000000000000" pitchFamily="50" charset="0"/>
              </a:rPr>
              <a:t>favourite</a:t>
            </a:r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 fruit  are delicious when ripe.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90F9431-2756-4546-AFC4-31BEEF18634A}"/>
              </a:ext>
            </a:extLst>
          </p:cNvPr>
          <p:cNvSpPr txBox="1"/>
          <p:nvPr/>
        </p:nvSpPr>
        <p:spPr>
          <a:xfrm>
            <a:off x="3556270" y="3825810"/>
            <a:ext cx="400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(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B05B7C1-D8C8-46EF-A83F-EC6C5230B4D6}"/>
              </a:ext>
            </a:extLst>
          </p:cNvPr>
          <p:cNvSpPr txBox="1"/>
          <p:nvPr/>
        </p:nvSpPr>
        <p:spPr>
          <a:xfrm>
            <a:off x="2769871" y="4441363"/>
            <a:ext cx="400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)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00DE32A1-5906-49FB-9C65-6FBC0EEDC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0849" y="5201122"/>
            <a:ext cx="1442324" cy="1483491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9C9433F-DF74-4676-8657-092B43644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4855" y="4917309"/>
            <a:ext cx="1442324" cy="1483491"/>
          </a:xfrm>
          <a:prstGeom prst="rect">
            <a:avLst/>
          </a:prstGeom>
        </p:spPr>
      </p:pic>
      <p:sp>
        <p:nvSpPr>
          <p:cNvPr id="16" name="1d">
            <a:extLst>
              <a:ext uri="{FF2B5EF4-FFF2-40B4-BE49-F238E27FC236}">
                <a16:creationId xmlns:a16="http://schemas.microsoft.com/office/drawing/2014/main" xmlns="" id="{BC0770C4-2997-43C3-916F-A4BEFD84CD6E}"/>
              </a:ext>
            </a:extLst>
          </p:cNvPr>
          <p:cNvSpPr/>
          <p:nvPr/>
        </p:nvSpPr>
        <p:spPr>
          <a:xfrm>
            <a:off x="2678769" y="5201121"/>
            <a:ext cx="6088041" cy="148349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Notice how if you remove the clause inside the brackets, the sentence will still make sense.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1942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75CFCE6-E383-4CCD-BE6C-32988E2994A4}"/>
              </a:ext>
            </a:extLst>
          </p:cNvPr>
          <p:cNvSpPr txBox="1"/>
          <p:nvPr/>
        </p:nvSpPr>
        <p:spPr>
          <a:xfrm>
            <a:off x="1626870" y="1944320"/>
            <a:ext cx="9631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parrot which was squawking loudly  was searching for food.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243EE41-F27A-4516-9A83-F8F829A4F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5424" y="3690669"/>
            <a:ext cx="2668386" cy="29494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BD7A81-3E63-4A64-BA61-5CE41FC66B36}"/>
              </a:ext>
            </a:extLst>
          </p:cNvPr>
          <p:cNvSpPr txBox="1"/>
          <p:nvPr/>
        </p:nvSpPr>
        <p:spPr>
          <a:xfrm>
            <a:off x="4632185" y="1944320"/>
            <a:ext cx="465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(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24BCD15-8D75-472A-B3DD-9750F6A106FE}"/>
              </a:ext>
            </a:extLst>
          </p:cNvPr>
          <p:cNvSpPr txBox="1"/>
          <p:nvPr/>
        </p:nvSpPr>
        <p:spPr>
          <a:xfrm>
            <a:off x="3249931" y="2606039"/>
            <a:ext cx="4533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)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72868" y="308799"/>
            <a:ext cx="6860667" cy="1409338"/>
            <a:chOff x="1872868" y="308799"/>
            <a:chExt cx="6860667" cy="1409338"/>
          </a:xfrm>
        </p:grpSpPr>
        <p:pic>
          <p:nvPicPr>
            <p:cNvPr id="13" name="Picture 1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51BDD6D-207C-4079-94F4-8EDB8059F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6592705" y="802625"/>
              <a:ext cx="2140830" cy="915512"/>
            </a:xfrm>
            <a:prstGeom prst="rect">
              <a:avLst/>
            </a:prstGeom>
          </p:spPr>
        </p:pic>
        <p:pic>
          <p:nvPicPr>
            <p:cNvPr id="14" name="Picture 1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0E655EC4-E5B2-4789-8534-51EA07903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0A6FD20-2EA1-4ACD-B1EE-F03798A21665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brackets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855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75CFCE6-E383-4CCD-BE6C-32988E2994A4}"/>
              </a:ext>
            </a:extLst>
          </p:cNvPr>
          <p:cNvSpPr txBox="1"/>
          <p:nvPr/>
        </p:nvSpPr>
        <p:spPr>
          <a:xfrm>
            <a:off x="1626870" y="1944320"/>
            <a:ext cx="9631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Pies particularly freshly-baked ones  are always worth buying.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BD7A81-3E63-4A64-BA61-5CE41FC66B36}"/>
              </a:ext>
            </a:extLst>
          </p:cNvPr>
          <p:cNvSpPr txBox="1"/>
          <p:nvPr/>
        </p:nvSpPr>
        <p:spPr>
          <a:xfrm>
            <a:off x="2779451" y="194432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(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24BCD15-8D75-472A-B3DD-9750F6A106FE}"/>
              </a:ext>
            </a:extLst>
          </p:cNvPr>
          <p:cNvSpPr txBox="1"/>
          <p:nvPr/>
        </p:nvSpPr>
        <p:spPr>
          <a:xfrm>
            <a:off x="2901343" y="2559873"/>
            <a:ext cx="400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)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72868" y="308799"/>
            <a:ext cx="6945332" cy="1386960"/>
            <a:chOff x="1872868" y="308799"/>
            <a:chExt cx="6945332" cy="1386960"/>
          </a:xfrm>
        </p:grpSpPr>
        <p:pic>
          <p:nvPicPr>
            <p:cNvPr id="13" name="Picture 1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51BDD6D-207C-4079-94F4-8EDB8059F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6677370" y="780247"/>
              <a:ext cx="2140830" cy="915512"/>
            </a:xfrm>
            <a:prstGeom prst="rect">
              <a:avLst/>
            </a:prstGeom>
          </p:spPr>
        </p:pic>
        <p:pic>
          <p:nvPicPr>
            <p:cNvPr id="14" name="Picture 1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0E655EC4-E5B2-4789-8534-51EA07903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0A6FD20-2EA1-4ACD-B1EE-F03798A21665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brackets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ED299060-1888-4E3D-8581-DC7E16241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4566" y="4490059"/>
            <a:ext cx="2311519" cy="1009702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EC75D94-36A4-45FF-B61F-931EF4B595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950" y="4665319"/>
            <a:ext cx="2311519" cy="100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6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5E6E1076-3E76-48E8-B093-CFAFE315EF33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who has used brackets correctly in their sentence.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160D9BA6-27F5-4090-BC7C-B23C6F6158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30" y="1893670"/>
            <a:ext cx="937050" cy="2174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A3606EE-4EF9-47E1-AFA9-04686271588D}"/>
              </a:ext>
            </a:extLst>
          </p:cNvPr>
          <p:cNvSpPr txBox="1"/>
          <p:nvPr/>
        </p:nvSpPr>
        <p:spPr>
          <a:xfrm>
            <a:off x="1928616" y="2655775"/>
            <a:ext cx="235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pirate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2">
            <a:extLst>
              <a:ext uri="{FF2B5EF4-FFF2-40B4-BE49-F238E27FC236}">
                <a16:creationId xmlns:a16="http://schemas.microsoft.com/office/drawing/2014/main" xmlns="" id="{DCA32094-056D-408B-B142-6DC56FA5ABBE}"/>
              </a:ext>
            </a:extLst>
          </p:cNvPr>
          <p:cNvSpPr txBox="1"/>
          <p:nvPr/>
        </p:nvSpPr>
        <p:spPr>
          <a:xfrm>
            <a:off x="8846820" y="2655775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was fierce.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1">
            <a:extLst>
              <a:ext uri="{FF2B5EF4-FFF2-40B4-BE49-F238E27FC236}">
                <a16:creationId xmlns:a16="http://schemas.microsoft.com/office/drawing/2014/main" xmlns="" id="{039FB7F4-55A9-4BBD-B7FF-BFE8B67AEA62}"/>
              </a:ext>
            </a:extLst>
          </p:cNvPr>
          <p:cNvSpPr txBox="1"/>
          <p:nvPr/>
        </p:nvSpPr>
        <p:spPr>
          <a:xfrm>
            <a:off x="4080409" y="2655775"/>
            <a:ext cx="5200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(with a hook for a hand)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1">
            <a:extLst>
              <a:ext uri="{FF2B5EF4-FFF2-40B4-BE49-F238E27FC236}">
                <a16:creationId xmlns:a16="http://schemas.microsoft.com/office/drawing/2014/main" xmlns="" id="{555120A6-DE31-4870-9283-A426281DB8E5}"/>
              </a:ext>
            </a:extLst>
          </p:cNvPr>
          <p:cNvSpPr/>
          <p:nvPr/>
        </p:nvSpPr>
        <p:spPr>
          <a:xfrm>
            <a:off x="1737120" y="3496340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Ahmed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1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737D0C1-5202-4A67-8D54-00411FFA8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946" y="2027164"/>
            <a:ext cx="1401836" cy="1401836"/>
          </a:xfrm>
          <a:prstGeom prst="rect">
            <a:avLst/>
          </a:prstGeom>
        </p:spPr>
      </p:pic>
      <p:pic>
        <p:nvPicPr>
          <p:cNvPr id="13" name="Picture 1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xmlns="" id="{7DE3BAAF-AA5B-4BEC-B248-335A2FF623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472" y="4732205"/>
            <a:ext cx="1297648" cy="1854513"/>
          </a:xfrm>
          <a:prstGeom prst="rect">
            <a:avLst/>
          </a:prstGeom>
        </p:spPr>
      </p:pic>
      <p:sp>
        <p:nvSpPr>
          <p:cNvPr id="15" name="1">
            <a:extLst>
              <a:ext uri="{FF2B5EF4-FFF2-40B4-BE49-F238E27FC236}">
                <a16:creationId xmlns:a16="http://schemas.microsoft.com/office/drawing/2014/main" xmlns="" id="{EF49DA62-23DA-4F1C-AF11-3EE0D438B386}"/>
              </a:ext>
            </a:extLst>
          </p:cNvPr>
          <p:cNvSpPr/>
          <p:nvPr/>
        </p:nvSpPr>
        <p:spPr>
          <a:xfrm>
            <a:off x="1737120" y="61059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Eve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0F0053D-5F98-4FF8-A6BC-39AA8F98AD24}"/>
              </a:ext>
            </a:extLst>
          </p:cNvPr>
          <p:cNvSpPr txBox="1"/>
          <p:nvPr/>
        </p:nvSpPr>
        <p:spPr>
          <a:xfrm>
            <a:off x="1928617" y="5242417"/>
            <a:ext cx="982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7" name="2">
            <a:extLst>
              <a:ext uri="{FF2B5EF4-FFF2-40B4-BE49-F238E27FC236}">
                <a16:creationId xmlns:a16="http://schemas.microsoft.com/office/drawing/2014/main" xmlns="" id="{F2A23D4A-2890-40B8-9AA4-DD9613341150}"/>
              </a:ext>
            </a:extLst>
          </p:cNvPr>
          <p:cNvSpPr txBox="1"/>
          <p:nvPr/>
        </p:nvSpPr>
        <p:spPr>
          <a:xfrm>
            <a:off x="6096000" y="5262158"/>
            <a:ext cx="5769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(a hook for a hand).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8" name="1">
            <a:extLst>
              <a:ext uri="{FF2B5EF4-FFF2-40B4-BE49-F238E27FC236}">
                <a16:creationId xmlns:a16="http://schemas.microsoft.com/office/drawing/2014/main" xmlns="" id="{D7770032-67B1-4E29-85DE-AD54A0AF20B2}"/>
              </a:ext>
            </a:extLst>
          </p:cNvPr>
          <p:cNvSpPr txBox="1"/>
          <p:nvPr/>
        </p:nvSpPr>
        <p:spPr>
          <a:xfrm>
            <a:off x="2760294" y="5262158"/>
            <a:ext cx="5200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fierce pirate had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9" name="2a">
            <a:extLst>
              <a:ext uri="{FF2B5EF4-FFF2-40B4-BE49-F238E27FC236}">
                <a16:creationId xmlns:a16="http://schemas.microsoft.com/office/drawing/2014/main" xmlns="" id="{8E33CDCD-844B-4085-9AD0-AC4146ED21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6547" y="5032656"/>
            <a:ext cx="982224" cy="98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5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39427 -0.000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1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901894A2-DD7B-49FE-B608-9EED27FFEC6F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what Jamal should do to improve his sentence. 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8B190E57-53AC-4BE9-9B8D-0EA6B38DB8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150" y="2698552"/>
            <a:ext cx="1284229" cy="3177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715638F-90BE-4CB6-AFEE-6B2825D7DE3F}"/>
              </a:ext>
            </a:extLst>
          </p:cNvPr>
          <p:cNvSpPr txBox="1"/>
          <p:nvPr/>
        </p:nvSpPr>
        <p:spPr>
          <a:xfrm>
            <a:off x="1928616" y="2655775"/>
            <a:ext cx="2540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rocket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2">
            <a:extLst>
              <a:ext uri="{FF2B5EF4-FFF2-40B4-BE49-F238E27FC236}">
                <a16:creationId xmlns:a16="http://schemas.microsoft.com/office/drawing/2014/main" xmlns="" id="{DA157361-288C-4BFB-8F7C-EC086B0985B0}"/>
              </a:ext>
            </a:extLst>
          </p:cNvPr>
          <p:cNvSpPr txBox="1"/>
          <p:nvPr/>
        </p:nvSpPr>
        <p:spPr>
          <a:xfrm>
            <a:off x="1958339" y="3178995"/>
            <a:ext cx="5775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took off from Florida.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1">
            <a:extLst>
              <a:ext uri="{FF2B5EF4-FFF2-40B4-BE49-F238E27FC236}">
                <a16:creationId xmlns:a16="http://schemas.microsoft.com/office/drawing/2014/main" xmlns="" id="{9191C8D1-3BA6-4A22-ACF7-CABAE364F552}"/>
              </a:ext>
            </a:extLst>
          </p:cNvPr>
          <p:cNvSpPr txBox="1"/>
          <p:nvPr/>
        </p:nvSpPr>
        <p:spPr>
          <a:xfrm>
            <a:off x="4065963" y="2655775"/>
            <a:ext cx="742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 bound for the space station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F093F5C-5412-44B8-918C-6380A9A17A26}"/>
              </a:ext>
            </a:extLst>
          </p:cNvPr>
          <p:cNvSpPr txBox="1"/>
          <p:nvPr/>
        </p:nvSpPr>
        <p:spPr>
          <a:xfrm>
            <a:off x="6096000" y="2655775"/>
            <a:ext cx="400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(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E0095E3-2685-4D24-B738-CBC9A05377C1}"/>
              </a:ext>
            </a:extLst>
          </p:cNvPr>
          <p:cNvSpPr txBox="1"/>
          <p:nvPr/>
        </p:nvSpPr>
        <p:spPr>
          <a:xfrm>
            <a:off x="9470841" y="2624997"/>
            <a:ext cx="400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)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1">
            <a:extLst>
              <a:ext uri="{FF2B5EF4-FFF2-40B4-BE49-F238E27FC236}">
                <a16:creationId xmlns:a16="http://schemas.microsoft.com/office/drawing/2014/main" xmlns="" id="{8035A750-5E17-4821-960E-93BCF76446A3}"/>
              </a:ext>
            </a:extLst>
          </p:cNvPr>
          <p:cNvSpPr/>
          <p:nvPr/>
        </p:nvSpPr>
        <p:spPr>
          <a:xfrm>
            <a:off x="2057160" y="4225435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4" name="Picture 13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3458F1FF-0FF0-4D77-AC3C-4A98FA542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3341" y="4081023"/>
            <a:ext cx="2252449" cy="264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6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11111E-6 L -0.16485 -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2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C9D1C5E3-95D7-4090-93F4-78E82E58A338}"/>
              </a:ext>
            </a:extLst>
          </p:cNvPr>
          <p:cNvSpPr/>
          <p:nvPr/>
        </p:nvSpPr>
        <p:spPr>
          <a:xfrm>
            <a:off x="277398" y="271282"/>
            <a:ext cx="904948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Use brackets to add extra information to these simple sentences. </a:t>
            </a:r>
            <a:endParaRPr sz="32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6FD6857-2C5E-4D5C-BE23-F8C7DAEB3253}"/>
              </a:ext>
            </a:extLst>
          </p:cNvPr>
          <p:cNvSpPr txBox="1"/>
          <p:nvPr/>
        </p:nvSpPr>
        <p:spPr>
          <a:xfrm>
            <a:off x="1014216" y="2012430"/>
            <a:ext cx="945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Professor Dumbledore was very old.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445075-BC3A-4FBA-B8F2-36557EB5A248}"/>
              </a:ext>
            </a:extLst>
          </p:cNvPr>
          <p:cNvSpPr txBox="1"/>
          <p:nvPr/>
        </p:nvSpPr>
        <p:spPr>
          <a:xfrm>
            <a:off x="1014216" y="3002411"/>
            <a:ext cx="945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France is a country in Europe.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Google Shape;360;p19">
            <a:extLst>
              <a:ext uri="{FF2B5EF4-FFF2-40B4-BE49-F238E27FC236}">
                <a16:creationId xmlns:a16="http://schemas.microsoft.com/office/drawing/2014/main" xmlns="" id="{3B99C876-3C25-46E4-A97F-4E937F8377D9}"/>
              </a:ext>
            </a:extLst>
          </p:cNvPr>
          <p:cNvSpPr/>
          <p:nvPr/>
        </p:nvSpPr>
        <p:spPr>
          <a:xfrm>
            <a:off x="1014216" y="3992392"/>
            <a:ext cx="3006051" cy="67926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 cap="flat" cmpd="sng">
            <a:solidFill>
              <a:srgbClr val="997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Maybe you said:</a:t>
            </a:r>
            <a:endParaRPr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3950EAE-E75B-4EAB-A4F5-6AC84857C38D}"/>
              </a:ext>
            </a:extLst>
          </p:cNvPr>
          <p:cNvSpPr txBox="1"/>
          <p:nvPr/>
        </p:nvSpPr>
        <p:spPr>
          <a:xfrm>
            <a:off x="922776" y="4855291"/>
            <a:ext cx="10918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Professor Dumbledore (the headmaster of Hogwarts) was very old.</a:t>
            </a:r>
            <a:endParaRPr lang="en-GB" sz="28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7C89953-4223-484C-ADC6-051BCC7F3B0A}"/>
              </a:ext>
            </a:extLst>
          </p:cNvPr>
          <p:cNvSpPr txBox="1"/>
          <p:nvPr/>
        </p:nvSpPr>
        <p:spPr>
          <a:xfrm>
            <a:off x="922776" y="5850451"/>
            <a:ext cx="10918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France (which is a great place to go on holiday) is a country in Europe.</a:t>
            </a:r>
            <a:endParaRPr lang="en-GB" sz="28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24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3E11A87-6AB8-42D3-9168-79C4DEBD17AD}"/>
              </a:ext>
            </a:extLst>
          </p:cNvPr>
          <p:cNvSpPr/>
          <p:nvPr/>
        </p:nvSpPr>
        <p:spPr>
          <a:xfrm>
            <a:off x="277398" y="271282"/>
            <a:ext cx="7357842" cy="168324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To signal that there is extra information in a sentence,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use punctuation.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324C8A-4E26-463D-8118-B08A675043C3}"/>
              </a:ext>
            </a:extLst>
          </p:cNvPr>
          <p:cNvSpPr txBox="1"/>
          <p:nvPr/>
        </p:nvSpPr>
        <p:spPr>
          <a:xfrm>
            <a:off x="114300" y="2324305"/>
            <a:ext cx="81038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We could also use dashes…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54EC33-7F77-40DD-A9B5-DE985D4CB51A}"/>
              </a:ext>
            </a:extLst>
          </p:cNvPr>
          <p:cNvSpPr txBox="1"/>
          <p:nvPr/>
        </p:nvSpPr>
        <p:spPr>
          <a:xfrm>
            <a:off x="479891" y="3401966"/>
            <a:ext cx="11232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Cupcakes  which I make with my mum are great to give as a gift.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1d">
            <a:extLst>
              <a:ext uri="{FF2B5EF4-FFF2-40B4-BE49-F238E27FC236}">
                <a16:creationId xmlns:a16="http://schemas.microsoft.com/office/drawing/2014/main" xmlns="" id="{BC0770C4-2997-43C3-916F-A4BEFD84CD6E}"/>
              </a:ext>
            </a:extLst>
          </p:cNvPr>
          <p:cNvSpPr/>
          <p:nvPr/>
        </p:nvSpPr>
        <p:spPr>
          <a:xfrm>
            <a:off x="2735919" y="4978336"/>
            <a:ext cx="6088041" cy="148349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Again, notice how if you remove the clause inside the dashes, the sentence will still make sense.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F912273-0C37-4D0A-B120-71703064E690}"/>
              </a:ext>
            </a:extLst>
          </p:cNvPr>
          <p:cNvSpPr txBox="1"/>
          <p:nvPr/>
        </p:nvSpPr>
        <p:spPr>
          <a:xfrm>
            <a:off x="3115655" y="342900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615DC25-94C0-4AB3-B0C3-354766BF6FC3}"/>
              </a:ext>
            </a:extLst>
          </p:cNvPr>
          <p:cNvSpPr txBox="1"/>
          <p:nvPr/>
        </p:nvSpPr>
        <p:spPr>
          <a:xfrm>
            <a:off x="10922325" y="3429000"/>
            <a:ext cx="386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817344D1-4EE8-4D8B-9160-174BCCEF3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3246" y="5148576"/>
            <a:ext cx="1395205" cy="1588579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5914C7E-CFE7-4B8D-B75E-218F26798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6592" y="4992366"/>
            <a:ext cx="1395205" cy="158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3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872868" y="308799"/>
            <a:ext cx="6945332" cy="1403893"/>
            <a:chOff x="1872868" y="308799"/>
            <a:chExt cx="6945332" cy="1403893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7D15DD6B-6C23-4D04-B814-5202E6C74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6677370" y="797180"/>
              <a:ext cx="2140830" cy="91551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4A0972C8-ABA5-444B-84EB-DD7A7C1FE0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E221B732-95E0-4EDB-803A-C9AAD5FBE47D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dashes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572CDE9-AA3D-4C8F-ACAA-EE5352B8DF6A}"/>
              </a:ext>
            </a:extLst>
          </p:cNvPr>
          <p:cNvSpPr txBox="1"/>
          <p:nvPr/>
        </p:nvSpPr>
        <p:spPr>
          <a:xfrm>
            <a:off x="895350" y="2355800"/>
            <a:ext cx="102260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Chen’s ball  bought only yesterday was thrown over the fence.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80FB868-8B22-4CDB-9981-095E3CA9CB21}"/>
              </a:ext>
            </a:extLst>
          </p:cNvPr>
          <p:cNvSpPr txBox="1"/>
          <p:nvPr/>
        </p:nvSpPr>
        <p:spPr>
          <a:xfrm>
            <a:off x="3927185" y="235580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7748501-42D4-4664-ADE8-EB35B091CE0E}"/>
              </a:ext>
            </a:extLst>
          </p:cNvPr>
          <p:cNvSpPr txBox="1"/>
          <p:nvPr/>
        </p:nvSpPr>
        <p:spPr>
          <a:xfrm>
            <a:off x="10491815" y="236845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5D2C747-8904-4E4F-916B-9BBB399D98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930" y="4018896"/>
            <a:ext cx="1388839" cy="2548049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1C79E08C-914A-461D-9CA5-DCBD5B3E3E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9354" y="4889674"/>
            <a:ext cx="806491" cy="80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7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0.05417 L 0.20586 -0.08935 C 0.24857 -0.12199 0.31302 -0.13889 0.38086 -0.13889 C 0.45755 -0.13889 0.5194 -0.12199 0.56211 -0.08935 L 0.76849 0.0541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24" y="-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92744C84-58C5-40F4-AFDE-454225D18740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what Ruth should do to improve her sentence. 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1EA3637-BDE7-4007-8EFB-95CE39E4A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94" y="2257722"/>
            <a:ext cx="1530206" cy="27829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81CBBBD-21F4-49DF-BB3E-A9237FEEF2A9}"/>
              </a:ext>
            </a:extLst>
          </p:cNvPr>
          <p:cNvSpPr txBox="1"/>
          <p:nvPr/>
        </p:nvSpPr>
        <p:spPr>
          <a:xfrm>
            <a:off x="2633466" y="2530045"/>
            <a:ext cx="3184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We ate waffles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2">
            <a:extLst>
              <a:ext uri="{FF2B5EF4-FFF2-40B4-BE49-F238E27FC236}">
                <a16:creationId xmlns:a16="http://schemas.microsoft.com/office/drawing/2014/main" xmlns="" id="{E47837B4-B669-423A-83C3-2E4562449E7F}"/>
              </a:ext>
            </a:extLst>
          </p:cNvPr>
          <p:cNvSpPr txBox="1"/>
          <p:nvPr/>
        </p:nvSpPr>
        <p:spPr>
          <a:xfrm>
            <a:off x="2633466" y="3107855"/>
            <a:ext cx="7939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every day when we were on holiday.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1">
            <a:extLst>
              <a:ext uri="{FF2B5EF4-FFF2-40B4-BE49-F238E27FC236}">
                <a16:creationId xmlns:a16="http://schemas.microsoft.com/office/drawing/2014/main" xmlns="" id="{1CFBFD16-5EB5-49FB-BB18-39968B817CE5}"/>
              </a:ext>
            </a:extLst>
          </p:cNvPr>
          <p:cNvSpPr txBox="1"/>
          <p:nvPr/>
        </p:nvSpPr>
        <p:spPr>
          <a:xfrm>
            <a:off x="5623938" y="2526741"/>
            <a:ext cx="742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 covered  in jam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1">
            <a:extLst>
              <a:ext uri="{FF2B5EF4-FFF2-40B4-BE49-F238E27FC236}">
                <a16:creationId xmlns:a16="http://schemas.microsoft.com/office/drawing/2014/main" xmlns="" id="{1AB52A92-79F7-4538-998B-C783CBCCA69D}"/>
              </a:ext>
            </a:extLst>
          </p:cNvPr>
          <p:cNvSpPr/>
          <p:nvPr/>
        </p:nvSpPr>
        <p:spPr>
          <a:xfrm>
            <a:off x="2788680" y="4111135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BEB7361-6F73-473B-954E-229A043F0C6A}"/>
              </a:ext>
            </a:extLst>
          </p:cNvPr>
          <p:cNvSpPr txBox="1"/>
          <p:nvPr/>
        </p:nvSpPr>
        <p:spPr>
          <a:xfrm>
            <a:off x="7288530" y="2434408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F0D3B0D-1C26-443F-BFE1-F80201F40C0C}"/>
              </a:ext>
            </a:extLst>
          </p:cNvPr>
          <p:cNvSpPr txBox="1"/>
          <p:nvPr/>
        </p:nvSpPr>
        <p:spPr>
          <a:xfrm>
            <a:off x="8743025" y="2434408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E9B51B7-9F50-4F1B-AA88-8A4F28458F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0158" y="4043877"/>
            <a:ext cx="1816193" cy="2159111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327C9AA-F53D-48A6-BD6A-E6E31279E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531" y="4384097"/>
            <a:ext cx="1816193" cy="215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38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48148E-6 L -0.1444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3E11A87-6AB8-42D3-9168-79C4DEBD17AD}"/>
              </a:ext>
            </a:extLst>
          </p:cNvPr>
          <p:cNvSpPr/>
          <p:nvPr/>
        </p:nvSpPr>
        <p:spPr>
          <a:xfrm>
            <a:off x="277398" y="271282"/>
            <a:ext cx="7357842" cy="168324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To signal that there is extra information in a sentence,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use punctuation.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324C8A-4E26-463D-8118-B08A675043C3}"/>
              </a:ext>
            </a:extLst>
          </p:cNvPr>
          <p:cNvSpPr txBox="1"/>
          <p:nvPr/>
        </p:nvSpPr>
        <p:spPr>
          <a:xfrm>
            <a:off x="114300" y="2324305"/>
            <a:ext cx="10562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Lastly, we could use commas.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54EC33-7F77-40DD-A9B5-DE985D4CB51A}"/>
              </a:ext>
            </a:extLst>
          </p:cNvPr>
          <p:cNvSpPr txBox="1"/>
          <p:nvPr/>
        </p:nvSpPr>
        <p:spPr>
          <a:xfrm>
            <a:off x="479891" y="3401966"/>
            <a:ext cx="11232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diamond ring  stolen by pirates was eventually returned to its owner.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1d">
            <a:extLst>
              <a:ext uri="{FF2B5EF4-FFF2-40B4-BE49-F238E27FC236}">
                <a16:creationId xmlns:a16="http://schemas.microsoft.com/office/drawing/2014/main" xmlns="" id="{BC0770C4-2997-43C3-916F-A4BEFD84CD6E}"/>
              </a:ext>
            </a:extLst>
          </p:cNvPr>
          <p:cNvSpPr/>
          <p:nvPr/>
        </p:nvSpPr>
        <p:spPr>
          <a:xfrm>
            <a:off x="2735919" y="4978336"/>
            <a:ext cx="6088041" cy="148349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Again, notice how if you remove the information inside the commas, the sentence will still make sense.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F912273-0C37-4D0A-B120-71703064E690}"/>
              </a:ext>
            </a:extLst>
          </p:cNvPr>
          <p:cNvSpPr txBox="1"/>
          <p:nvPr/>
        </p:nvSpPr>
        <p:spPr>
          <a:xfrm>
            <a:off x="5138263" y="342900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615DC25-94C0-4AB3-B0C3-354766BF6FC3}"/>
              </a:ext>
            </a:extLst>
          </p:cNvPr>
          <p:cNvSpPr txBox="1"/>
          <p:nvPr/>
        </p:nvSpPr>
        <p:spPr>
          <a:xfrm>
            <a:off x="10171865" y="3473487"/>
            <a:ext cx="386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53BCE2E-9D62-4BAA-9EA6-E9FD93208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7506" y="4366260"/>
            <a:ext cx="1563006" cy="229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4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5E6E1076-3E76-48E8-B093-CFAFE315EF33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who has used commas correctly in their sentence.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A3606EE-4EF9-47E1-AFA9-04686271588D}"/>
              </a:ext>
            </a:extLst>
          </p:cNvPr>
          <p:cNvSpPr txBox="1"/>
          <p:nvPr/>
        </p:nvSpPr>
        <p:spPr>
          <a:xfrm>
            <a:off x="1928616" y="2655775"/>
            <a:ext cx="5112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2">
            <a:extLst>
              <a:ext uri="{FF2B5EF4-FFF2-40B4-BE49-F238E27FC236}">
                <a16:creationId xmlns:a16="http://schemas.microsoft.com/office/drawing/2014/main" xmlns="" id="{DCA32094-056D-408B-B142-6DC56FA5ABBE}"/>
              </a:ext>
            </a:extLst>
          </p:cNvPr>
          <p:cNvSpPr txBox="1"/>
          <p:nvPr/>
        </p:nvSpPr>
        <p:spPr>
          <a:xfrm>
            <a:off x="8652920" y="2666021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was enormous.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1">
            <a:extLst>
              <a:ext uri="{FF2B5EF4-FFF2-40B4-BE49-F238E27FC236}">
                <a16:creationId xmlns:a16="http://schemas.microsoft.com/office/drawing/2014/main" xmlns="" id="{555120A6-DE31-4870-9283-A426281DB8E5}"/>
              </a:ext>
            </a:extLst>
          </p:cNvPr>
          <p:cNvSpPr/>
          <p:nvPr/>
        </p:nvSpPr>
        <p:spPr>
          <a:xfrm>
            <a:off x="1737120" y="3496340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James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1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737D0C1-5202-4A67-8D54-00411FFA8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3044" y="5294719"/>
            <a:ext cx="1401836" cy="1401836"/>
          </a:xfrm>
          <a:prstGeom prst="rect">
            <a:avLst/>
          </a:prstGeom>
        </p:spPr>
      </p:pic>
      <p:sp>
        <p:nvSpPr>
          <p:cNvPr id="15" name="1">
            <a:extLst>
              <a:ext uri="{FF2B5EF4-FFF2-40B4-BE49-F238E27FC236}">
                <a16:creationId xmlns:a16="http://schemas.microsoft.com/office/drawing/2014/main" xmlns="" id="{EF49DA62-23DA-4F1C-AF11-3EE0D438B386}"/>
              </a:ext>
            </a:extLst>
          </p:cNvPr>
          <p:cNvSpPr/>
          <p:nvPr/>
        </p:nvSpPr>
        <p:spPr>
          <a:xfrm>
            <a:off x="1737120" y="61059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Yasmin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0F0053D-5F98-4FF8-A6BC-39AA8F98AD24}"/>
              </a:ext>
            </a:extLst>
          </p:cNvPr>
          <p:cNvSpPr txBox="1"/>
          <p:nvPr/>
        </p:nvSpPr>
        <p:spPr>
          <a:xfrm>
            <a:off x="1763019" y="5191024"/>
            <a:ext cx="441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enormous ferry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7" name="2">
            <a:extLst>
              <a:ext uri="{FF2B5EF4-FFF2-40B4-BE49-F238E27FC236}">
                <a16:creationId xmlns:a16="http://schemas.microsoft.com/office/drawing/2014/main" xmlns="" id="{F2A23D4A-2890-40B8-9AA4-DD9613341150}"/>
              </a:ext>
            </a:extLst>
          </p:cNvPr>
          <p:cNvSpPr txBox="1"/>
          <p:nvPr/>
        </p:nvSpPr>
        <p:spPr>
          <a:xfrm>
            <a:off x="3645948" y="5710174"/>
            <a:ext cx="5769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took us to France.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8" name="1">
            <a:extLst>
              <a:ext uri="{FF2B5EF4-FFF2-40B4-BE49-F238E27FC236}">
                <a16:creationId xmlns:a16="http://schemas.microsoft.com/office/drawing/2014/main" xmlns="" id="{D7770032-67B1-4E29-85DE-AD54A0AF20B2}"/>
              </a:ext>
            </a:extLst>
          </p:cNvPr>
          <p:cNvSpPr txBox="1"/>
          <p:nvPr/>
        </p:nvSpPr>
        <p:spPr>
          <a:xfrm>
            <a:off x="5561432" y="5191024"/>
            <a:ext cx="5200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, full of passengers,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9" name="2a">
            <a:extLst>
              <a:ext uri="{FF2B5EF4-FFF2-40B4-BE49-F238E27FC236}">
                <a16:creationId xmlns:a16="http://schemas.microsoft.com/office/drawing/2014/main" xmlns="" id="{8E33CDCD-844B-4085-9AD0-AC4146ED21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0696" y="3132314"/>
            <a:ext cx="982224" cy="982224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B824FB75-E78B-445F-AA62-93EE8FA20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305" y="2010879"/>
            <a:ext cx="963125" cy="2284457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1322B178-65C0-46D3-9D61-8992DE3009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262" y="4731933"/>
            <a:ext cx="1064573" cy="196462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5288625-9862-466B-AB53-1D14EF0F0A92}"/>
              </a:ext>
            </a:extLst>
          </p:cNvPr>
          <p:cNvSpPr txBox="1"/>
          <p:nvPr/>
        </p:nvSpPr>
        <p:spPr>
          <a:xfrm>
            <a:off x="2659569" y="2660898"/>
            <a:ext cx="6187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, ferry that we took to France,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010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85185E-6 L -0.47317 -0.00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5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33333E-6 L 0.16745 -0.0763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72" y="-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18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F75E63B8-A1B4-4A1F-B945-C7C95667B6A6}"/>
              </a:ext>
            </a:extLst>
          </p:cNvPr>
          <p:cNvGrpSpPr/>
          <p:nvPr/>
        </p:nvGrpSpPr>
        <p:grpSpPr>
          <a:xfrm>
            <a:off x="4611536" y="4523353"/>
            <a:ext cx="2968928" cy="1842261"/>
            <a:chOff x="5644475" y="4523353"/>
            <a:chExt cx="2968928" cy="1842261"/>
          </a:xfrm>
        </p:grpSpPr>
        <p:pic>
          <p:nvPicPr>
            <p:cNvPr id="9" name="Picture 8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C5A2722C-6409-4367-9AC7-0EFA130E7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62547" y="4523353"/>
              <a:ext cx="2250856" cy="1842261"/>
            </a:xfrm>
            <a:prstGeom prst="rect">
              <a:avLst/>
            </a:prstGeom>
          </p:spPr>
        </p:pic>
        <p:pic>
          <p:nvPicPr>
            <p:cNvPr id="11" name="Picture 10" descr="A picture containing clock, umbrella&#10;&#10;Description automatically generated">
              <a:extLst>
                <a:ext uri="{FF2B5EF4-FFF2-40B4-BE49-F238E27FC236}">
                  <a16:creationId xmlns:a16="http://schemas.microsoft.com/office/drawing/2014/main" xmlns="" id="{A26014CF-87D8-4628-A347-3EAC5EF21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44475" y="4950425"/>
              <a:ext cx="903049" cy="398847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1872868" y="308799"/>
            <a:ext cx="6945332" cy="1403893"/>
            <a:chOff x="1872868" y="308799"/>
            <a:chExt cx="6945332" cy="1403893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5170C18-A49D-400B-B689-D7BFD3D57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6677370" y="797180"/>
              <a:ext cx="2140830" cy="91551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8CBECFD6-83ED-4A71-8828-57F20A7AD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3B2AB14A-016D-468C-98C5-1417ADBFFE73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commas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FE6DD38-4BF2-432B-BD02-43ECB56BE2A7}"/>
              </a:ext>
            </a:extLst>
          </p:cNvPr>
          <p:cNvSpPr txBox="1"/>
          <p:nvPr/>
        </p:nvSpPr>
        <p:spPr>
          <a:xfrm>
            <a:off x="895350" y="2355800"/>
            <a:ext cx="102260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robin keen to feed its chicks snatched the worm from the ground.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A47ABFB-E7C6-438F-AA91-3DB373CF4145}"/>
              </a:ext>
            </a:extLst>
          </p:cNvPr>
          <p:cNvSpPr txBox="1"/>
          <p:nvPr/>
        </p:nvSpPr>
        <p:spPr>
          <a:xfrm>
            <a:off x="3441945" y="2401519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577D552-A262-46B0-80C7-736C6770F2D1}"/>
              </a:ext>
            </a:extLst>
          </p:cNvPr>
          <p:cNvSpPr txBox="1"/>
          <p:nvPr/>
        </p:nvSpPr>
        <p:spPr>
          <a:xfrm>
            <a:off x="9846555" y="2401519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64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F1DC46-913B-4FF3-8B6E-45BD355F6881}"/>
              </a:ext>
            </a:extLst>
          </p:cNvPr>
          <p:cNvSpPr txBox="1"/>
          <p:nvPr/>
        </p:nvSpPr>
        <p:spPr>
          <a:xfrm>
            <a:off x="1112520" y="1490008"/>
            <a:ext cx="10226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extra information in a sentence that is not needed for it to make sense is called </a:t>
            </a:r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parenthesis</a:t>
            </a:r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490EFA4-28DE-4F29-B8AC-182D68C74124}"/>
              </a:ext>
            </a:extLst>
          </p:cNvPr>
          <p:cNvSpPr txBox="1"/>
          <p:nvPr/>
        </p:nvSpPr>
        <p:spPr>
          <a:xfrm>
            <a:off x="1112520" y="4214158"/>
            <a:ext cx="102260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Brackets, dashes and commas </a:t>
            </a:r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are punctuation for parenthesis.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4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059F65DE-9DF1-4D57-B82F-7CFFD3EF08B7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Which of these sentences have been punctuated correctly?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0323DAF-DD6A-4D34-B0F8-1DCE25667486}"/>
              </a:ext>
            </a:extLst>
          </p:cNvPr>
          <p:cNvSpPr txBox="1"/>
          <p:nvPr/>
        </p:nvSpPr>
        <p:spPr>
          <a:xfrm>
            <a:off x="91096" y="2274391"/>
            <a:ext cx="12401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Harry Potter the  boy wizard) attends Hogwarts. 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99B655-4382-4512-BA17-63B00A7D8A3F}"/>
              </a:ext>
            </a:extLst>
          </p:cNvPr>
          <p:cNvSpPr txBox="1"/>
          <p:nvPr/>
        </p:nvSpPr>
        <p:spPr>
          <a:xfrm>
            <a:off x="91096" y="3614113"/>
            <a:ext cx="124018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Sun, shining brightly, broke through the clouds. 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D667192-4D26-4FDE-B1B9-CAA6F10554FC}"/>
              </a:ext>
            </a:extLst>
          </p:cNvPr>
          <p:cNvSpPr txBox="1"/>
          <p:nvPr/>
        </p:nvSpPr>
        <p:spPr>
          <a:xfrm>
            <a:off x="91096" y="5386389"/>
            <a:ext cx="124018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pirate ship – full of stolen treasure – set </a:t>
            </a:r>
          </a:p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sail after dark.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7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106BEFE7-480B-4D90-BDF6-4CD752396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1191" y="5756829"/>
            <a:ext cx="1401836" cy="1401836"/>
          </a:xfrm>
          <a:prstGeom prst="rect">
            <a:avLst/>
          </a:prstGeom>
        </p:spPr>
      </p:pic>
      <p:pic>
        <p:nvPicPr>
          <p:cNvPr id="8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8FEBF1BD-26CC-4CDB-8D32-1CD467D28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891" y="3984553"/>
            <a:ext cx="1401836" cy="1401836"/>
          </a:xfrm>
          <a:prstGeom prst="rect">
            <a:avLst/>
          </a:prstGeom>
        </p:spPr>
      </p:pic>
      <p:pic>
        <p:nvPicPr>
          <p:cNvPr id="9" name="2a">
            <a:extLst>
              <a:ext uri="{FF2B5EF4-FFF2-40B4-BE49-F238E27FC236}">
                <a16:creationId xmlns:a16="http://schemas.microsoft.com/office/drawing/2014/main" xmlns="" id="{62041EE8-EB76-42EB-9B08-3776D92D8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8006" y="2660667"/>
            <a:ext cx="982224" cy="9822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FE7B21F-D7AF-435D-869D-5BB63A31C06A}"/>
              </a:ext>
            </a:extLst>
          </p:cNvPr>
          <p:cNvSpPr txBox="1"/>
          <p:nvPr/>
        </p:nvSpPr>
        <p:spPr>
          <a:xfrm>
            <a:off x="4355749" y="2249256"/>
            <a:ext cx="4005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(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89395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5.55112E-17 L -0.09245 -0.0016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2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C9D1C5E3-95D7-4090-93F4-78E82E58A338}"/>
              </a:ext>
            </a:extLst>
          </p:cNvPr>
          <p:cNvSpPr/>
          <p:nvPr/>
        </p:nvSpPr>
        <p:spPr>
          <a:xfrm>
            <a:off x="277398" y="271281"/>
            <a:ext cx="9323802" cy="170009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Use brackets, dashes or commas to add extra information to these simple sentences. </a:t>
            </a:r>
            <a:endParaRPr sz="32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6FD6857-2C5E-4D5C-BE23-F8C7DAEB3253}"/>
              </a:ext>
            </a:extLst>
          </p:cNvPr>
          <p:cNvSpPr txBox="1"/>
          <p:nvPr/>
        </p:nvSpPr>
        <p:spPr>
          <a:xfrm>
            <a:off x="186466" y="5287376"/>
            <a:ext cx="11254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Aliens have been found on a distant planet.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445075-BC3A-4FBA-B8F2-36557EB5A248}"/>
              </a:ext>
            </a:extLst>
          </p:cNvPr>
          <p:cNvSpPr txBox="1"/>
          <p:nvPr/>
        </p:nvSpPr>
        <p:spPr>
          <a:xfrm>
            <a:off x="211467" y="6099142"/>
            <a:ext cx="945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Football is a popular sport.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4B6FC13E-676F-48FC-943A-53912EAE3064}"/>
              </a:ext>
            </a:extLst>
          </p:cNvPr>
          <p:cNvGrpSpPr/>
          <p:nvPr/>
        </p:nvGrpSpPr>
        <p:grpSpPr>
          <a:xfrm>
            <a:off x="1832008" y="2163029"/>
            <a:ext cx="9609422" cy="2958912"/>
            <a:chOff x="1832008" y="2163029"/>
            <a:chExt cx="9609422" cy="2958912"/>
          </a:xfrm>
        </p:grpSpPr>
        <p:pic>
          <p:nvPicPr>
            <p:cNvPr id="2" name="Picture 1" descr="A picture containing drawing, light&#10;&#10;Description automatically generated">
              <a:extLst>
                <a:ext uri="{FF2B5EF4-FFF2-40B4-BE49-F238E27FC236}">
                  <a16:creationId xmlns:a16="http://schemas.microsoft.com/office/drawing/2014/main" xmlns="" id="{CC5B45D1-3ACE-48D3-9B89-BF69EF4EE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24242" y="2667849"/>
              <a:ext cx="1717188" cy="2454092"/>
            </a:xfrm>
            <a:prstGeom prst="rect">
              <a:avLst/>
            </a:prstGeom>
          </p:spPr>
        </p:pic>
        <p:sp>
          <p:nvSpPr>
            <p:cNvPr id="4" name="Speech Bubble: Oval 3">
              <a:extLst>
                <a:ext uri="{FF2B5EF4-FFF2-40B4-BE49-F238E27FC236}">
                  <a16:creationId xmlns:a16="http://schemas.microsoft.com/office/drawing/2014/main" xmlns="" id="{2A1CFE7B-FD66-48EE-ACEC-DF489AE57E1F}"/>
                </a:ext>
              </a:extLst>
            </p:cNvPr>
            <p:cNvSpPr/>
            <p:nvPr/>
          </p:nvSpPr>
          <p:spPr>
            <a:xfrm>
              <a:off x="1832008" y="2163029"/>
              <a:ext cx="6393180" cy="2003428"/>
            </a:xfrm>
            <a:prstGeom prst="wedgeEllipseCallout">
              <a:avLst>
                <a:gd name="adj1" fmla="val 89621"/>
                <a:gd name="adj2" fmla="val 20686"/>
              </a:avLst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Remember that if the information inside the brackets, dashes or commas were removed from the sentence, the sentence should still make sense.</a:t>
              </a:r>
              <a:endParaRPr lang="en-GB" sz="2000" dirty="0">
                <a:solidFill>
                  <a:schemeClr val="tx1"/>
                </a:solidFill>
                <a:latin typeface="OpenDyslexicAlta" panose="00000500000000000000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587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0;p19">
            <a:extLst>
              <a:ext uri="{FF2B5EF4-FFF2-40B4-BE49-F238E27FC236}">
                <a16:creationId xmlns:a16="http://schemas.microsoft.com/office/drawing/2014/main" xmlns="" id="{DF783F00-527A-45D1-A741-6521B3FB7198}"/>
              </a:ext>
            </a:extLst>
          </p:cNvPr>
          <p:cNvSpPr/>
          <p:nvPr/>
        </p:nvSpPr>
        <p:spPr>
          <a:xfrm>
            <a:off x="385566" y="426232"/>
            <a:ext cx="3006051" cy="67926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 cap="flat" cmpd="sng">
            <a:solidFill>
              <a:srgbClr val="997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Maybe you said:</a:t>
            </a:r>
            <a:endParaRPr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93F2BD-A51D-4937-AAC8-F133FF006832}"/>
              </a:ext>
            </a:extLst>
          </p:cNvPr>
          <p:cNvSpPr txBox="1"/>
          <p:nvPr/>
        </p:nvSpPr>
        <p:spPr>
          <a:xfrm>
            <a:off x="468518" y="1755506"/>
            <a:ext cx="11254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Aliens, which have three eyes and four ears, have been found on a distant planet.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889D662-6297-45A2-8649-0343C7613583}"/>
              </a:ext>
            </a:extLst>
          </p:cNvPr>
          <p:cNvSpPr txBox="1"/>
          <p:nvPr/>
        </p:nvSpPr>
        <p:spPr>
          <a:xfrm>
            <a:off x="468518" y="3302001"/>
            <a:ext cx="11254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Aliens – thought to be similar to humans – have been found on a distant planet.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CE6DDE7-0E8E-43FC-8F6D-8A2A50A7CAD2}"/>
              </a:ext>
            </a:extLst>
          </p:cNvPr>
          <p:cNvSpPr txBox="1"/>
          <p:nvPr/>
        </p:nvSpPr>
        <p:spPr>
          <a:xfrm>
            <a:off x="468518" y="4933282"/>
            <a:ext cx="11155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Football (one of my </a:t>
            </a:r>
            <a:r>
              <a:rPr lang="en-US" sz="3600" dirty="0" err="1">
                <a:solidFill>
                  <a:srgbClr val="7030A0"/>
                </a:solidFill>
                <a:latin typeface="OpenDyslexicAlta" panose="00000500000000000000" pitchFamily="50" charset="0"/>
              </a:rPr>
              <a:t>favourite</a:t>
            </a:r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 hobbies) is a popular sport.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645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5"/>
          <p:cNvSpPr txBox="1">
            <a:spLocks noGrp="1"/>
          </p:cNvSpPr>
          <p:nvPr>
            <p:ph type="body" idx="2"/>
          </p:nvPr>
        </p:nvSpPr>
        <p:spPr>
          <a:xfrm>
            <a:off x="3463925" y="4973684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/>
          </a:p>
        </p:txBody>
      </p:sp>
      <p:sp>
        <p:nvSpPr>
          <p:cNvPr id="469" name="Google Shape;469;p25"/>
          <p:cNvSpPr txBox="1"/>
          <p:nvPr/>
        </p:nvSpPr>
        <p:spPr>
          <a:xfrm>
            <a:off x="3616325" y="342900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Quizshed code: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1804</TotalTime>
  <Words>745</Words>
  <Application>Microsoft Office PowerPoint</Application>
  <PresentationFormat>Custom</PresentationFormat>
  <Paragraphs>114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Muli</vt:lpstr>
      <vt:lpstr>OpenDyslexicAlta</vt:lpstr>
      <vt:lpstr>edshed theme</vt:lpstr>
      <vt:lpstr>Using brackets, dashes or commas  to indicate parenthesis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capital letters to proper nouns.</dc:title>
  <dc:creator>Rob Smith</dc:creator>
  <cp:lastModifiedBy>Susan</cp:lastModifiedBy>
  <cp:revision>11</cp:revision>
  <dcterms:created xsi:type="dcterms:W3CDTF">2020-05-04T22:11:17Z</dcterms:created>
  <dcterms:modified xsi:type="dcterms:W3CDTF">2020-11-19T09:06:40Z</dcterms:modified>
</cp:coreProperties>
</file>