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281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OpenDyslexicAlta" panose="000005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98A6"/>
    <a:srgbClr val="FFAFBF"/>
    <a:srgbClr val="FFD7DF"/>
    <a:srgbClr val="FFEBAD"/>
    <a:srgbClr val="0070C0"/>
    <a:srgbClr val="F4FBFD"/>
    <a:srgbClr val="D1A6E2"/>
    <a:srgbClr val="A6D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5B9024-9F3B-489E-8A1F-3A9FF67501EA}" v="965" dt="2020-08-29T12:29:21.590"/>
  </p1510:revLst>
</p1510:revInfo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2" d="100"/>
          <a:sy n="62" d="100"/>
        </p:scale>
        <p:origin x="-912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9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Coles" userId="29a124065b34fc92" providerId="LiveId" clId="{565B9024-9F3B-489E-8A1F-3A9FF67501EA}"/>
    <pc:docChg chg="undo custSel addSld delSld modSld sldOrd">
      <pc:chgData name="Jonathan Coles" userId="29a124065b34fc92" providerId="LiveId" clId="{565B9024-9F3B-489E-8A1F-3A9FF67501EA}" dt="2020-08-29T12:29:21.589" v="6821"/>
      <pc:docMkLst>
        <pc:docMk/>
      </pc:docMkLst>
      <pc:sldChg chg="modSp mod modNotesTx">
        <pc:chgData name="Jonathan Coles" userId="29a124065b34fc92" providerId="LiveId" clId="{565B9024-9F3B-489E-8A1F-3A9FF67501EA}" dt="2020-08-29T08:29:42.443" v="132" actId="20577"/>
        <pc:sldMkLst>
          <pc:docMk/>
          <pc:sldMk cId="0" sldId="256"/>
        </pc:sldMkLst>
        <pc:spChg chg="mod">
          <ac:chgData name="Jonathan Coles" userId="29a124065b34fc92" providerId="LiveId" clId="{565B9024-9F3B-489E-8A1F-3A9FF67501EA}" dt="2020-08-29T08:27:42.308" v="85" actId="20577"/>
          <ac:spMkLst>
            <pc:docMk/>
            <pc:sldMk cId="0" sldId="256"/>
            <ac:spMk id="134" creationId="{00000000-0000-0000-0000-000000000000}"/>
          </ac:spMkLst>
        </pc:spChg>
        <pc:spChg chg="mod">
          <ac:chgData name="Jonathan Coles" userId="29a124065b34fc92" providerId="LiveId" clId="{565B9024-9F3B-489E-8A1F-3A9FF67501EA}" dt="2020-08-29T08:27:24.566" v="47" actId="20577"/>
          <ac:spMkLst>
            <pc:docMk/>
            <pc:sldMk cId="0" sldId="256"/>
            <ac:spMk id="135" creationId="{00000000-0000-0000-0000-000000000000}"/>
          </ac:spMkLst>
        </pc:spChg>
      </pc:sldChg>
      <pc:sldChg chg="del ord">
        <pc:chgData name="Jonathan Coles" userId="29a124065b34fc92" providerId="LiveId" clId="{565B9024-9F3B-489E-8A1F-3A9FF67501EA}" dt="2020-08-29T11:27:13.822" v="5150" actId="47"/>
        <pc:sldMkLst>
          <pc:docMk/>
          <pc:sldMk cId="2250599598" sldId="282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3671334577" sldId="283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4086227096" sldId="284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596077321" sldId="285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06676443" sldId="286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041332544" sldId="287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4248964920" sldId="288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2117635307" sldId="289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928499550" sldId="290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04631685" sldId="291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313884332" sldId="292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449267168" sldId="293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847821154" sldId="294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3335317753" sldId="295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3671530200" sldId="296"/>
        </pc:sldMkLst>
      </pc:sldChg>
      <pc:sldChg chg="del">
        <pc:chgData name="Jonathan Coles" userId="29a124065b34fc92" providerId="LiveId" clId="{565B9024-9F3B-489E-8A1F-3A9FF67501EA}" dt="2020-08-29T11:27:10.205" v="5149" actId="47"/>
        <pc:sldMkLst>
          <pc:docMk/>
          <pc:sldMk cId="1281840726" sldId="297"/>
        </pc:sldMkLst>
      </pc:sldChg>
      <pc:sldChg chg="addSp delSp modSp new mod modAnim">
        <pc:chgData name="Jonathan Coles" userId="29a124065b34fc92" providerId="LiveId" clId="{565B9024-9F3B-489E-8A1F-3A9FF67501EA}" dt="2020-08-29T08:57:27.522" v="716"/>
        <pc:sldMkLst>
          <pc:docMk/>
          <pc:sldMk cId="2370772342" sldId="298"/>
        </pc:sldMkLst>
        <pc:spChg chg="add mod">
          <ac:chgData name="Jonathan Coles" userId="29a124065b34fc92" providerId="LiveId" clId="{565B9024-9F3B-489E-8A1F-3A9FF67501EA}" dt="2020-08-29T08:46:02.419" v="447" actId="20577"/>
          <ac:spMkLst>
            <pc:docMk/>
            <pc:sldMk cId="2370772342" sldId="298"/>
            <ac:spMk id="3" creationId="{44C1AA95-949F-45E9-8169-C4155CD95A63}"/>
          </ac:spMkLst>
        </pc:spChg>
        <pc:spChg chg="add del mod">
          <ac:chgData name="Jonathan Coles" userId="29a124065b34fc92" providerId="LiveId" clId="{565B9024-9F3B-489E-8A1F-3A9FF67501EA}" dt="2020-08-29T08:40:44.513" v="266" actId="478"/>
          <ac:spMkLst>
            <pc:docMk/>
            <pc:sldMk cId="2370772342" sldId="298"/>
            <ac:spMk id="4" creationId="{774ECE9A-0DFC-45A4-B089-0954E2569983}"/>
          </ac:spMkLst>
        </pc:spChg>
        <pc:spChg chg="add del mod">
          <ac:chgData name="Jonathan Coles" userId="29a124065b34fc92" providerId="LiveId" clId="{565B9024-9F3B-489E-8A1F-3A9FF67501EA}" dt="2020-08-29T08:45:46.354" v="429" actId="478"/>
          <ac:spMkLst>
            <pc:docMk/>
            <pc:sldMk cId="2370772342" sldId="298"/>
            <ac:spMk id="6" creationId="{FC138EA9-9F30-4364-AF16-375E3501B7C7}"/>
          </ac:spMkLst>
        </pc:spChg>
        <pc:spChg chg="add mod">
          <ac:chgData name="Jonathan Coles" userId="29a124065b34fc92" providerId="LiveId" clId="{565B9024-9F3B-489E-8A1F-3A9FF67501EA}" dt="2020-08-29T08:53:23.156" v="702" actId="1076"/>
          <ac:spMkLst>
            <pc:docMk/>
            <pc:sldMk cId="2370772342" sldId="298"/>
            <ac:spMk id="8" creationId="{4E79C40C-EA9F-4F1D-864D-87FC38931C82}"/>
          </ac:spMkLst>
        </pc:spChg>
        <pc:spChg chg="add mod">
          <ac:chgData name="Jonathan Coles" userId="29a124065b34fc92" providerId="LiveId" clId="{565B9024-9F3B-489E-8A1F-3A9FF67501EA}" dt="2020-08-29T08:54:46.609" v="710" actId="962"/>
          <ac:spMkLst>
            <pc:docMk/>
            <pc:sldMk cId="2370772342" sldId="298"/>
            <ac:spMk id="16" creationId="{EDC9BB77-B348-4A92-A3C3-ED71D1F20C57}"/>
          </ac:spMkLst>
        </pc:spChg>
        <pc:spChg chg="add mod">
          <ac:chgData name="Jonathan Coles" userId="29a124065b34fc92" providerId="LiveId" clId="{565B9024-9F3B-489E-8A1F-3A9FF67501EA}" dt="2020-08-29T08:54:39.854" v="709" actId="962"/>
          <ac:spMkLst>
            <pc:docMk/>
            <pc:sldMk cId="2370772342" sldId="298"/>
            <ac:spMk id="18" creationId="{2A1A933C-DB6D-4000-A41D-3A739A07B454}"/>
          </ac:spMkLst>
        </pc:spChg>
        <pc:spChg chg="add mod">
          <ac:chgData name="Jonathan Coles" userId="29a124065b34fc92" providerId="LiveId" clId="{565B9024-9F3B-489E-8A1F-3A9FF67501EA}" dt="2020-08-29T08:55:05.249" v="711" actId="962"/>
          <ac:spMkLst>
            <pc:docMk/>
            <pc:sldMk cId="2370772342" sldId="298"/>
            <ac:spMk id="20" creationId="{C35D161A-79F7-4FB0-ACE0-6D6D1AE63850}"/>
          </ac:spMkLst>
        </pc:spChg>
        <pc:spChg chg="add mod">
          <ac:chgData name="Jonathan Coles" userId="29a124065b34fc92" providerId="LiveId" clId="{565B9024-9F3B-489E-8A1F-3A9FF67501EA}" dt="2020-08-29T08:57:27.522" v="716"/>
          <ac:spMkLst>
            <pc:docMk/>
            <pc:sldMk cId="2370772342" sldId="298"/>
            <ac:spMk id="21" creationId="{A0EE66D6-D8D8-408B-83DF-32B7EEB3D441}"/>
          </ac:spMkLst>
        </pc:spChg>
        <pc:picChg chg="add mod">
          <ac:chgData name="Jonathan Coles" userId="29a124065b34fc92" providerId="LiveId" clId="{565B9024-9F3B-489E-8A1F-3A9FF67501EA}" dt="2020-08-29T08:44:11.700" v="422" actId="14100"/>
          <ac:picMkLst>
            <pc:docMk/>
            <pc:sldMk cId="2370772342" sldId="298"/>
            <ac:picMk id="10" creationId="{A7FDC828-8E2C-4C07-AED5-E93786E3CBEB}"/>
          </ac:picMkLst>
        </pc:picChg>
        <pc:picChg chg="add mod">
          <ac:chgData name="Jonathan Coles" userId="29a124065b34fc92" providerId="LiveId" clId="{565B9024-9F3B-489E-8A1F-3A9FF67501EA}" dt="2020-08-29T08:46:19.679" v="450" actId="14100"/>
          <ac:picMkLst>
            <pc:docMk/>
            <pc:sldMk cId="2370772342" sldId="298"/>
            <ac:picMk id="12" creationId="{C855686B-5B37-4C97-9AAB-1D7030755454}"/>
          </ac:picMkLst>
        </pc:picChg>
        <pc:picChg chg="add del mod">
          <ac:chgData name="Jonathan Coles" userId="29a124065b34fc92" providerId="LiveId" clId="{565B9024-9F3B-489E-8A1F-3A9FF67501EA}" dt="2020-08-29T08:47:40.098" v="458" actId="478"/>
          <ac:picMkLst>
            <pc:docMk/>
            <pc:sldMk cId="2370772342" sldId="298"/>
            <ac:picMk id="14" creationId="{DC0E06B0-B978-45FD-AF4E-3BDF029BFCC2}"/>
          </ac:picMkLst>
        </pc:picChg>
      </pc:sldChg>
      <pc:sldChg chg="addSp delSp modSp add mod">
        <pc:chgData name="Jonathan Coles" userId="29a124065b34fc92" providerId="LiveId" clId="{565B9024-9F3B-489E-8A1F-3A9FF67501EA}" dt="2020-08-29T09:11:01.052" v="1243" actId="167"/>
        <pc:sldMkLst>
          <pc:docMk/>
          <pc:sldMk cId="3889433313" sldId="299"/>
        </pc:sldMkLst>
        <pc:spChg chg="mod">
          <ac:chgData name="Jonathan Coles" userId="29a124065b34fc92" providerId="LiveId" clId="{565B9024-9F3B-489E-8A1F-3A9FF67501EA}" dt="2020-08-29T08:58:43.860" v="731" actId="14100"/>
          <ac:spMkLst>
            <pc:docMk/>
            <pc:sldMk cId="3889433313" sldId="299"/>
            <ac:spMk id="3" creationId="{44C1AA95-949F-45E9-8169-C4155CD95A63}"/>
          </ac:spMkLst>
        </pc:spChg>
        <pc:spChg chg="mod">
          <ac:chgData name="Jonathan Coles" userId="29a124065b34fc92" providerId="LiveId" clId="{565B9024-9F3B-489E-8A1F-3A9FF67501EA}" dt="2020-08-29T09:09:26.430" v="1223" actId="207"/>
          <ac:spMkLst>
            <pc:docMk/>
            <pc:sldMk cId="3889433313" sldId="299"/>
            <ac:spMk id="8" creationId="{4E79C40C-EA9F-4F1D-864D-87FC38931C82}"/>
          </ac:spMkLst>
        </pc:spChg>
        <pc:picChg chg="add mod">
          <ac:chgData name="Jonathan Coles" userId="29a124065b34fc92" providerId="LiveId" clId="{565B9024-9F3B-489E-8A1F-3A9FF67501EA}" dt="2020-08-29T09:10:51.548" v="1240" actId="1076"/>
          <ac:picMkLst>
            <pc:docMk/>
            <pc:sldMk cId="3889433313" sldId="299"/>
            <ac:picMk id="4" creationId="{58BBDC4C-A911-445D-BC50-20C593ABF966}"/>
          </ac:picMkLst>
        </pc:picChg>
        <pc:picChg chg="add mod ord">
          <ac:chgData name="Jonathan Coles" userId="29a124065b34fc92" providerId="LiveId" clId="{565B9024-9F3B-489E-8A1F-3A9FF67501EA}" dt="2020-08-29T09:11:01.052" v="1243" actId="167"/>
          <ac:picMkLst>
            <pc:docMk/>
            <pc:sldMk cId="3889433313" sldId="299"/>
            <ac:picMk id="6" creationId="{1590C205-D062-4E18-9828-ED1F0E66E944}"/>
          </ac:picMkLst>
        </pc:picChg>
        <pc:picChg chg="del">
          <ac:chgData name="Jonathan Coles" userId="29a124065b34fc92" providerId="LiveId" clId="{565B9024-9F3B-489E-8A1F-3A9FF67501EA}" dt="2020-08-29T08:58:37.253" v="729" actId="478"/>
          <ac:picMkLst>
            <pc:docMk/>
            <pc:sldMk cId="3889433313" sldId="299"/>
            <ac:picMk id="10" creationId="{A7FDC828-8E2C-4C07-AED5-E93786E3CBEB}"/>
          </ac:picMkLst>
        </pc:picChg>
        <pc:picChg chg="del">
          <ac:chgData name="Jonathan Coles" userId="29a124065b34fc92" providerId="LiveId" clId="{565B9024-9F3B-489E-8A1F-3A9FF67501EA}" dt="2020-08-29T08:58:39.427" v="730" actId="478"/>
          <ac:picMkLst>
            <pc:docMk/>
            <pc:sldMk cId="3889433313" sldId="299"/>
            <ac:picMk id="12" creationId="{C855686B-5B37-4C97-9AAB-1D7030755454}"/>
          </ac:picMkLst>
        </pc:picChg>
      </pc:sldChg>
      <pc:sldChg chg="addSp delSp modSp add mod ord delAnim modAnim">
        <pc:chgData name="Jonathan Coles" userId="29a124065b34fc92" providerId="LiveId" clId="{565B9024-9F3B-489E-8A1F-3A9FF67501EA}" dt="2020-08-29T09:33:05.921" v="2004" actId="20577"/>
        <pc:sldMkLst>
          <pc:docMk/>
          <pc:sldMk cId="548603313" sldId="300"/>
        </pc:sldMkLst>
        <pc:spChg chg="mod">
          <ac:chgData name="Jonathan Coles" userId="29a124065b34fc92" providerId="LiveId" clId="{565B9024-9F3B-489E-8A1F-3A9FF67501EA}" dt="2020-08-29T09:12:16.731" v="1255" actId="14100"/>
          <ac:spMkLst>
            <pc:docMk/>
            <pc:sldMk cId="548603313" sldId="300"/>
            <ac:spMk id="3" creationId="{44C1AA95-949F-45E9-8169-C4155CD95A63}"/>
          </ac:spMkLst>
        </pc:spChg>
        <pc:spChg chg="add mod">
          <ac:chgData name="Jonathan Coles" userId="29a124065b34fc92" providerId="LiveId" clId="{565B9024-9F3B-489E-8A1F-3A9FF67501EA}" dt="2020-08-29T09:19:47.775" v="1588" actId="1076"/>
          <ac:spMkLst>
            <pc:docMk/>
            <pc:sldMk cId="548603313" sldId="300"/>
            <ac:spMk id="7" creationId="{3A5E9873-6191-40D2-8732-F0FB4F619730}"/>
          </ac:spMkLst>
        </pc:spChg>
        <pc:spChg chg="mod">
          <ac:chgData name="Jonathan Coles" userId="29a124065b34fc92" providerId="LiveId" clId="{565B9024-9F3B-489E-8A1F-3A9FF67501EA}" dt="2020-08-29T09:33:05.921" v="2004" actId="20577"/>
          <ac:spMkLst>
            <pc:docMk/>
            <pc:sldMk cId="548603313" sldId="300"/>
            <ac:spMk id="8" creationId="{4E79C40C-EA9F-4F1D-864D-87FC38931C82}"/>
          </ac:spMkLst>
        </pc:spChg>
        <pc:spChg chg="add del mod">
          <ac:chgData name="Jonathan Coles" userId="29a124065b34fc92" providerId="LiveId" clId="{565B9024-9F3B-489E-8A1F-3A9FF67501EA}" dt="2020-08-29T09:26:36.943" v="1696" actId="478"/>
          <ac:spMkLst>
            <pc:docMk/>
            <pc:sldMk cId="548603313" sldId="300"/>
            <ac:spMk id="10" creationId="{1AF2E27F-5DD1-402D-A802-035BA486CA7D}"/>
          </ac:spMkLst>
        </pc:spChg>
        <pc:spChg chg="add del mod">
          <ac:chgData name="Jonathan Coles" userId="29a124065b34fc92" providerId="LiveId" clId="{565B9024-9F3B-489E-8A1F-3A9FF67501EA}" dt="2020-08-29T09:22:05.406" v="1681" actId="478"/>
          <ac:spMkLst>
            <pc:docMk/>
            <pc:sldMk cId="548603313" sldId="300"/>
            <ac:spMk id="12" creationId="{EB7B5963-568F-4F1F-B21C-22BE7F3F81F8}"/>
          </ac:spMkLst>
        </pc:spChg>
        <pc:spChg chg="add mod">
          <ac:chgData name="Jonathan Coles" userId="29a124065b34fc92" providerId="LiveId" clId="{565B9024-9F3B-489E-8A1F-3A9FF67501EA}" dt="2020-08-29T09:22:02.064" v="1680" actId="20577"/>
          <ac:spMkLst>
            <pc:docMk/>
            <pc:sldMk cId="548603313" sldId="300"/>
            <ac:spMk id="14" creationId="{3C52200B-A5A7-416F-8384-EFA8E799AA96}"/>
          </ac:spMkLst>
        </pc:spChg>
        <pc:spChg chg="add mod">
          <ac:chgData name="Jonathan Coles" userId="29a124065b34fc92" providerId="LiveId" clId="{565B9024-9F3B-489E-8A1F-3A9FF67501EA}" dt="2020-08-29T09:25:29.965" v="1695" actId="20577"/>
          <ac:spMkLst>
            <pc:docMk/>
            <pc:sldMk cId="548603313" sldId="300"/>
            <ac:spMk id="16" creationId="{7451344F-D18A-4F89-86A2-C80AEB304F0E}"/>
          </ac:spMkLst>
        </pc:spChg>
        <pc:spChg chg="add mod">
          <ac:chgData name="Jonathan Coles" userId="29a124065b34fc92" providerId="LiveId" clId="{565B9024-9F3B-489E-8A1F-3A9FF67501EA}" dt="2020-08-29T09:30:14.938" v="1761" actId="1076"/>
          <ac:spMkLst>
            <pc:docMk/>
            <pc:sldMk cId="548603313" sldId="300"/>
            <ac:spMk id="17" creationId="{F3BEEDA6-A519-46D6-AFF5-9D9CB30CDB8D}"/>
          </ac:spMkLst>
        </pc:spChg>
        <pc:picChg chg="del">
          <ac:chgData name="Jonathan Coles" userId="29a124065b34fc92" providerId="LiveId" clId="{565B9024-9F3B-489E-8A1F-3A9FF67501EA}" dt="2020-08-29T09:15:09.785" v="1377" actId="478"/>
          <ac:picMkLst>
            <pc:docMk/>
            <pc:sldMk cId="548603313" sldId="300"/>
            <ac:picMk id="4" creationId="{58BBDC4C-A911-445D-BC50-20C593ABF966}"/>
          </ac:picMkLst>
        </pc:picChg>
        <pc:picChg chg="add mod">
          <ac:chgData name="Jonathan Coles" userId="29a124065b34fc92" providerId="LiveId" clId="{565B9024-9F3B-489E-8A1F-3A9FF67501EA}" dt="2020-08-29T09:14:10.342" v="1260" actId="1076"/>
          <ac:picMkLst>
            <pc:docMk/>
            <pc:sldMk cId="548603313" sldId="300"/>
            <ac:picMk id="5" creationId="{5ABC760C-EF49-4C6D-8DCF-B5253F12F67E}"/>
          </ac:picMkLst>
        </pc:picChg>
        <pc:picChg chg="del">
          <ac:chgData name="Jonathan Coles" userId="29a124065b34fc92" providerId="LiveId" clId="{565B9024-9F3B-489E-8A1F-3A9FF67501EA}" dt="2020-08-29T09:15:15.803" v="1379" actId="478"/>
          <ac:picMkLst>
            <pc:docMk/>
            <pc:sldMk cId="548603313" sldId="300"/>
            <ac:picMk id="6" creationId="{1590C205-D062-4E18-9828-ED1F0E66E944}"/>
          </ac:picMkLst>
        </pc:picChg>
      </pc:sldChg>
      <pc:sldChg chg="addSp delSp modSp add del mod modAnim">
        <pc:chgData name="Jonathan Coles" userId="29a124065b34fc92" providerId="LiveId" clId="{565B9024-9F3B-489E-8A1F-3A9FF67501EA}" dt="2020-08-29T09:42:28.271" v="2359" actId="2696"/>
        <pc:sldMkLst>
          <pc:docMk/>
          <pc:sldMk cId="1115842944" sldId="301"/>
        </pc:sldMkLst>
        <pc:spChg chg="add">
          <ac:chgData name="Jonathan Coles" userId="29a124065b34fc92" providerId="LiveId" clId="{565B9024-9F3B-489E-8A1F-3A9FF67501EA}" dt="2020-08-29T09:32:03.354" v="1764" actId="22"/>
          <ac:spMkLst>
            <pc:docMk/>
            <pc:sldMk cId="1115842944" sldId="301"/>
            <ac:spMk id="2" creationId="{4F51838E-EA01-4293-9B63-DFEE8F0696D5}"/>
          </ac:spMkLst>
        </pc:spChg>
        <pc:spChg chg="del mod">
          <ac:chgData name="Jonathan Coles" userId="29a124065b34fc92" providerId="LiveId" clId="{565B9024-9F3B-489E-8A1F-3A9FF67501EA}" dt="2020-08-29T09:31:56.514" v="1763" actId="478"/>
          <ac:spMkLst>
            <pc:docMk/>
            <pc:sldMk cId="1115842944" sldId="301"/>
            <ac:spMk id="3" creationId="{44C1AA95-949F-45E9-8169-C4155CD95A63}"/>
          </ac:spMkLst>
        </pc:spChg>
        <pc:spChg chg="mod">
          <ac:chgData name="Jonathan Coles" userId="29a124065b34fc92" providerId="LiveId" clId="{565B9024-9F3B-489E-8A1F-3A9FF67501EA}" dt="2020-08-29T09:32:46.167" v="1980" actId="20577"/>
          <ac:spMkLst>
            <pc:docMk/>
            <pc:sldMk cId="1115842944" sldId="301"/>
            <ac:spMk id="8" creationId="{4E79C40C-EA9F-4F1D-864D-87FC38931C82}"/>
          </ac:spMkLst>
        </pc:spChg>
        <pc:spChg chg="add mod">
          <ac:chgData name="Jonathan Coles" userId="29a124065b34fc92" providerId="LiveId" clId="{565B9024-9F3B-489E-8A1F-3A9FF67501EA}" dt="2020-08-29T09:35:37.910" v="2287" actId="20577"/>
          <ac:spMkLst>
            <pc:docMk/>
            <pc:sldMk cId="1115842944" sldId="301"/>
            <ac:spMk id="11" creationId="{BE1ABF45-1704-43FC-956E-6C56C57D2A61}"/>
          </ac:spMkLst>
        </pc:spChg>
        <pc:spChg chg="add mod">
          <ac:chgData name="Jonathan Coles" userId="29a124065b34fc92" providerId="LiveId" clId="{565B9024-9F3B-489E-8A1F-3A9FF67501EA}" dt="2020-08-29T09:35:49.175" v="2289" actId="1076"/>
          <ac:spMkLst>
            <pc:docMk/>
            <pc:sldMk cId="1115842944" sldId="301"/>
            <ac:spMk id="13" creationId="{066A6046-6C3A-4696-A63B-3CCEA058D445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14" creationId="{54BFDA93-B979-44FA-81B0-4ED1A6E55A67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16" creationId="{B01C85F6-7E53-4B8C-8046-F1895370679A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18" creationId="{A569D51F-5C1A-438E-995B-82BC8E0607F3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20" creationId="{67B1038D-CA8F-46BC-A065-00F198B38B3A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22" creationId="{7A55E762-07CA-4E0B-9EA3-079757994A47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24" creationId="{C58BAE8A-A9D0-4C05-A56A-B5C6ACF81481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26" creationId="{5CC7A475-06CC-4596-BBCA-B393C3E875C7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28" creationId="{4E04E23E-CBF3-4010-B96E-4335AE0BA382}"/>
          </ac:spMkLst>
        </pc:spChg>
        <pc:spChg chg="add mod">
          <ac:chgData name="Jonathan Coles" userId="29a124065b34fc92" providerId="LiveId" clId="{565B9024-9F3B-489E-8A1F-3A9FF67501EA}" dt="2020-08-29T09:41:18.673" v="2357" actId="164"/>
          <ac:spMkLst>
            <pc:docMk/>
            <pc:sldMk cId="1115842944" sldId="301"/>
            <ac:spMk id="30" creationId="{5559576F-1083-41CD-ACAE-5BCAA6796508}"/>
          </ac:spMkLst>
        </pc:spChg>
        <pc:grpChg chg="add mod">
          <ac:chgData name="Jonathan Coles" userId="29a124065b34fc92" providerId="LiveId" clId="{565B9024-9F3B-489E-8A1F-3A9FF67501EA}" dt="2020-08-29T09:41:18.673" v="2357" actId="164"/>
          <ac:grpSpMkLst>
            <pc:docMk/>
            <pc:sldMk cId="1115842944" sldId="301"/>
            <ac:grpSpMk id="31" creationId="{9BED6B35-6C8E-405D-BC2B-5BAE201B2EF2}"/>
          </ac:grpSpMkLst>
        </pc:grpChg>
        <pc:picChg chg="del">
          <ac:chgData name="Jonathan Coles" userId="29a124065b34fc92" providerId="LiveId" clId="{565B9024-9F3B-489E-8A1F-3A9FF67501EA}" dt="2020-08-29T09:17:13.453" v="1427" actId="478"/>
          <ac:picMkLst>
            <pc:docMk/>
            <pc:sldMk cId="1115842944" sldId="301"/>
            <ac:picMk id="4" creationId="{58BBDC4C-A911-445D-BC50-20C593ABF966}"/>
          </ac:picMkLst>
        </pc:picChg>
        <pc:picChg chg="add">
          <ac:chgData name="Jonathan Coles" userId="29a124065b34fc92" providerId="LiveId" clId="{565B9024-9F3B-489E-8A1F-3A9FF67501EA}" dt="2020-08-29T09:32:03.354" v="1764" actId="22"/>
          <ac:picMkLst>
            <pc:docMk/>
            <pc:sldMk cId="1115842944" sldId="301"/>
            <ac:picMk id="5" creationId="{DD05F9DB-037E-4599-8561-5DF57D5D5E29}"/>
          </ac:picMkLst>
        </pc:picChg>
        <pc:picChg chg="del">
          <ac:chgData name="Jonathan Coles" userId="29a124065b34fc92" providerId="LiveId" clId="{565B9024-9F3B-489E-8A1F-3A9FF67501EA}" dt="2020-08-29T09:17:21.204" v="1429" actId="478"/>
          <ac:picMkLst>
            <pc:docMk/>
            <pc:sldMk cId="1115842944" sldId="301"/>
            <ac:picMk id="6" creationId="{1590C205-D062-4E18-9828-ED1F0E66E944}"/>
          </ac:picMkLst>
        </pc:picChg>
      </pc:sldChg>
      <pc:sldChg chg="addSp modSp new modAnim">
        <pc:chgData name="Jonathan Coles" userId="29a124065b34fc92" providerId="LiveId" clId="{565B9024-9F3B-489E-8A1F-3A9FF67501EA}" dt="2020-08-29T09:43:08.232" v="2363"/>
        <pc:sldMkLst>
          <pc:docMk/>
          <pc:sldMk cId="1421157216" sldId="301"/>
        </pc:sldMkLst>
        <pc:spChg chg="add 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2" creationId="{0B9ECC65-3861-4331-A2D3-BBF5D1FCAFD7}"/>
          </ac:spMkLst>
        </pc:spChg>
        <pc:spChg chg="add 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3" creationId="{B9D1970B-B7B7-43A6-982B-45C646D5EC4B}"/>
          </ac:spMkLst>
        </pc:spChg>
        <pc:spChg chg="add 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5" creationId="{DBBD809E-71CA-4940-A857-6756F7ECF141}"/>
          </ac:spMkLst>
        </pc:spChg>
        <pc:spChg chg="add 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6" creationId="{A25467BC-1466-4F91-A1A6-DD10CEFBDC45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8" creationId="{154F4718-FE19-4C9F-BB35-2264C5D7F48C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9" creationId="{F69EC0F3-5951-4BC5-A4BD-7D27F804F157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0" creationId="{0F8D657A-5D9A-402F-BD06-1F24F647FA44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1" creationId="{52CA7908-3A3F-4112-98F0-81C3647DA5E3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2" creationId="{A21C3462-0A9D-412F-ADF6-064C2F0DDB86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3" creationId="{777CB6E1-7E7D-40F2-A64F-08A1DCE3FC5A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4" creationId="{5AA36B66-490B-49B6-B78F-1E70756F0E78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5" creationId="{2109D696-AF39-4CFB-A96A-847F6940E12C}"/>
          </ac:spMkLst>
        </pc:spChg>
        <pc:spChg chg="mod">
          <ac:chgData name="Jonathan Coles" userId="29a124065b34fc92" providerId="LiveId" clId="{565B9024-9F3B-489E-8A1F-3A9FF67501EA}" dt="2020-08-29T09:42:32.450" v="2361"/>
          <ac:spMkLst>
            <pc:docMk/>
            <pc:sldMk cId="1421157216" sldId="301"/>
            <ac:spMk id="16" creationId="{AB59F4D9-E1A5-4A11-8F8C-1DEEBBEA1B98}"/>
          </ac:spMkLst>
        </pc:spChg>
        <pc:grpChg chg="add mod">
          <ac:chgData name="Jonathan Coles" userId="29a124065b34fc92" providerId="LiveId" clId="{565B9024-9F3B-489E-8A1F-3A9FF67501EA}" dt="2020-08-29T09:42:44.358" v="2362" actId="962"/>
          <ac:grpSpMkLst>
            <pc:docMk/>
            <pc:sldMk cId="1421157216" sldId="301"/>
            <ac:grpSpMk id="7" creationId="{3DB30B6F-BA3A-474F-9FBA-5A2CAE38B9D3}"/>
          </ac:grpSpMkLst>
        </pc:grpChg>
        <pc:picChg chg="add mod">
          <ac:chgData name="Jonathan Coles" userId="29a124065b34fc92" providerId="LiveId" clId="{565B9024-9F3B-489E-8A1F-3A9FF67501EA}" dt="2020-08-29T09:42:32.450" v="2361"/>
          <ac:picMkLst>
            <pc:docMk/>
            <pc:sldMk cId="1421157216" sldId="301"/>
            <ac:picMk id="4" creationId="{EDF7D7E3-D64E-4481-A51E-263C4B0CD14D}"/>
          </ac:picMkLst>
        </pc:picChg>
      </pc:sldChg>
      <pc:sldChg chg="addSp delSp modSp new mod modAnim">
        <pc:chgData name="Jonathan Coles" userId="29a124065b34fc92" providerId="LiveId" clId="{565B9024-9F3B-489E-8A1F-3A9FF67501EA}" dt="2020-08-29T10:06:57.994" v="2931" actId="20577"/>
        <pc:sldMkLst>
          <pc:docMk/>
          <pc:sldMk cId="1315467468" sldId="302"/>
        </pc:sldMkLst>
        <pc:spChg chg="add">
          <ac:chgData name="Jonathan Coles" userId="29a124065b34fc92" providerId="LiveId" clId="{565B9024-9F3B-489E-8A1F-3A9FF67501EA}" dt="2020-08-29T09:44:50.487" v="2365" actId="22"/>
          <ac:spMkLst>
            <pc:docMk/>
            <pc:sldMk cId="1315467468" sldId="302"/>
            <ac:spMk id="3" creationId="{36DB4FF7-6006-4F40-A8F7-6687B900E1F5}"/>
          </ac:spMkLst>
        </pc:spChg>
        <pc:spChg chg="add mod">
          <ac:chgData name="Jonathan Coles" userId="29a124065b34fc92" providerId="LiveId" clId="{565B9024-9F3B-489E-8A1F-3A9FF67501EA}" dt="2020-08-29T10:06:57.994" v="2931" actId="20577"/>
          <ac:spMkLst>
            <pc:docMk/>
            <pc:sldMk cId="1315467468" sldId="302"/>
            <ac:spMk id="7" creationId="{3A4D8F0E-E288-49E3-B302-B1C26AA08555}"/>
          </ac:spMkLst>
        </pc:spChg>
        <pc:spChg chg="add mod">
          <ac:chgData name="Jonathan Coles" userId="29a124065b34fc92" providerId="LiveId" clId="{565B9024-9F3B-489E-8A1F-3A9FF67501EA}" dt="2020-08-29T09:54:56.099" v="2750" actId="962"/>
          <ac:spMkLst>
            <pc:docMk/>
            <pc:sldMk cId="1315467468" sldId="302"/>
            <ac:spMk id="8" creationId="{07760260-2F3B-4A94-B86F-CDAEB7EEE81C}"/>
          </ac:spMkLst>
        </pc:spChg>
        <pc:spChg chg="add mod">
          <ac:chgData name="Jonathan Coles" userId="29a124065b34fc92" providerId="LiveId" clId="{565B9024-9F3B-489E-8A1F-3A9FF67501EA}" dt="2020-08-29T09:55:01.275" v="2751" actId="962"/>
          <ac:spMkLst>
            <pc:docMk/>
            <pc:sldMk cId="1315467468" sldId="302"/>
            <ac:spMk id="10" creationId="{C28CE239-461A-46B9-8125-58EEE0C2FD42}"/>
          </ac:spMkLst>
        </pc:spChg>
        <pc:spChg chg="add mod">
          <ac:chgData name="Jonathan Coles" userId="29a124065b34fc92" providerId="LiveId" clId="{565B9024-9F3B-489E-8A1F-3A9FF67501EA}" dt="2020-08-29T09:55:06.409" v="2752" actId="962"/>
          <ac:spMkLst>
            <pc:docMk/>
            <pc:sldMk cId="1315467468" sldId="302"/>
            <ac:spMk id="12" creationId="{C4D3043D-B2F0-419E-8B94-6082DD0EEBD0}"/>
          </ac:spMkLst>
        </pc:spChg>
        <pc:spChg chg="add mod">
          <ac:chgData name="Jonathan Coles" userId="29a124065b34fc92" providerId="LiveId" clId="{565B9024-9F3B-489E-8A1F-3A9FF67501EA}" dt="2020-08-29T09:55:10.908" v="2753" actId="962"/>
          <ac:spMkLst>
            <pc:docMk/>
            <pc:sldMk cId="1315467468" sldId="302"/>
            <ac:spMk id="14" creationId="{3FDD73F0-C7E8-492D-A80C-D82266B67FCD}"/>
          </ac:spMkLst>
        </pc:spChg>
        <pc:spChg chg="add mod">
          <ac:chgData name="Jonathan Coles" userId="29a124065b34fc92" providerId="LiveId" clId="{565B9024-9F3B-489E-8A1F-3A9FF67501EA}" dt="2020-08-29T09:55:15.285" v="2754" actId="962"/>
          <ac:spMkLst>
            <pc:docMk/>
            <pc:sldMk cId="1315467468" sldId="302"/>
            <ac:spMk id="16" creationId="{99B1EE4E-CFAE-4856-90C9-6077C7DA37EE}"/>
          </ac:spMkLst>
        </pc:spChg>
        <pc:spChg chg="add mod">
          <ac:chgData name="Jonathan Coles" userId="29a124065b34fc92" providerId="LiveId" clId="{565B9024-9F3B-489E-8A1F-3A9FF67501EA}" dt="2020-08-29T09:55:20.534" v="2755" actId="962"/>
          <ac:spMkLst>
            <pc:docMk/>
            <pc:sldMk cId="1315467468" sldId="302"/>
            <ac:spMk id="18" creationId="{F6E14EF1-FAA2-4A96-AEA1-756E2EA8AA34}"/>
          </ac:spMkLst>
        </pc:spChg>
        <pc:spChg chg="add mod">
          <ac:chgData name="Jonathan Coles" userId="29a124065b34fc92" providerId="LiveId" clId="{565B9024-9F3B-489E-8A1F-3A9FF67501EA}" dt="2020-08-29T09:55:25.274" v="2756" actId="962"/>
          <ac:spMkLst>
            <pc:docMk/>
            <pc:sldMk cId="1315467468" sldId="302"/>
            <ac:spMk id="20" creationId="{08B372DC-B124-44FC-B599-ECE8745F7D5B}"/>
          </ac:spMkLst>
        </pc:spChg>
        <pc:spChg chg="add mod">
          <ac:chgData name="Jonathan Coles" userId="29a124065b34fc92" providerId="LiveId" clId="{565B9024-9F3B-489E-8A1F-3A9FF67501EA}" dt="2020-08-29T09:55:29.640" v="2757" actId="962"/>
          <ac:spMkLst>
            <pc:docMk/>
            <pc:sldMk cId="1315467468" sldId="302"/>
            <ac:spMk id="21" creationId="{7477BEC0-F32D-45D7-B5FE-F3F334984BF0}"/>
          </ac:spMkLst>
        </pc:spChg>
        <pc:spChg chg="add mod">
          <ac:chgData name="Jonathan Coles" userId="29a124065b34fc92" providerId="LiveId" clId="{565B9024-9F3B-489E-8A1F-3A9FF67501EA}" dt="2020-08-29T09:55:33.995" v="2758" actId="962"/>
          <ac:spMkLst>
            <pc:docMk/>
            <pc:sldMk cId="1315467468" sldId="302"/>
            <ac:spMk id="23" creationId="{9ED01224-5177-40BF-B8EE-4945D84F0EEF}"/>
          </ac:spMkLst>
        </pc:spChg>
        <pc:spChg chg="add mod">
          <ac:chgData name="Jonathan Coles" userId="29a124065b34fc92" providerId="LiveId" clId="{565B9024-9F3B-489E-8A1F-3A9FF67501EA}" dt="2020-08-29T09:55:40.370" v="2759" actId="962"/>
          <ac:spMkLst>
            <pc:docMk/>
            <pc:sldMk cId="1315467468" sldId="302"/>
            <ac:spMk id="25" creationId="{054D87F8-CCD0-49B3-A9F7-A611DDB1D451}"/>
          </ac:spMkLst>
        </pc:spChg>
        <pc:spChg chg="add mod">
          <ac:chgData name="Jonathan Coles" userId="29a124065b34fc92" providerId="LiveId" clId="{565B9024-9F3B-489E-8A1F-3A9FF67501EA}" dt="2020-08-29T09:55:44.603" v="2760" actId="962"/>
          <ac:spMkLst>
            <pc:docMk/>
            <pc:sldMk cId="1315467468" sldId="302"/>
            <ac:spMk id="27" creationId="{0E7934EE-9FF8-4E37-8C70-217FE8081374}"/>
          </ac:spMkLst>
        </pc:spChg>
        <pc:spChg chg="add mod">
          <ac:chgData name="Jonathan Coles" userId="29a124065b34fc92" providerId="LiveId" clId="{565B9024-9F3B-489E-8A1F-3A9FF67501EA}" dt="2020-08-29T09:55:48.972" v="2761" actId="962"/>
          <ac:spMkLst>
            <pc:docMk/>
            <pc:sldMk cId="1315467468" sldId="302"/>
            <ac:spMk id="29" creationId="{13DC3063-FCC6-464F-8E07-95B7B806555C}"/>
          </ac:spMkLst>
        </pc:spChg>
        <pc:spChg chg="add mod">
          <ac:chgData name="Jonathan Coles" userId="29a124065b34fc92" providerId="LiveId" clId="{565B9024-9F3B-489E-8A1F-3A9FF67501EA}" dt="2020-08-29T09:55:52.856" v="2762" actId="962"/>
          <ac:spMkLst>
            <pc:docMk/>
            <pc:sldMk cId="1315467468" sldId="302"/>
            <ac:spMk id="31" creationId="{5528A242-E2B7-4CE1-903D-5D32A042B484}"/>
          </ac:spMkLst>
        </pc:spChg>
        <pc:spChg chg="add mod">
          <ac:chgData name="Jonathan Coles" userId="29a124065b34fc92" providerId="LiveId" clId="{565B9024-9F3B-489E-8A1F-3A9FF67501EA}" dt="2020-08-29T09:55:58.053" v="2763" actId="962"/>
          <ac:spMkLst>
            <pc:docMk/>
            <pc:sldMk cId="1315467468" sldId="302"/>
            <ac:spMk id="33" creationId="{F9D68D2B-BA4C-467C-B9B2-ECF6C52F22A7}"/>
          </ac:spMkLst>
        </pc:spChg>
        <pc:picChg chg="add">
          <ac:chgData name="Jonathan Coles" userId="29a124065b34fc92" providerId="LiveId" clId="{565B9024-9F3B-489E-8A1F-3A9FF67501EA}" dt="2020-08-29T09:44:50.487" v="2365" actId="22"/>
          <ac:picMkLst>
            <pc:docMk/>
            <pc:sldMk cId="1315467468" sldId="302"/>
            <ac:picMk id="5" creationId="{06CC2454-1EBC-48A2-8DDC-54C3A693DFB6}"/>
          </ac:picMkLst>
        </pc:picChg>
        <pc:picChg chg="add mod modCrop">
          <ac:chgData name="Jonathan Coles" userId="29a124065b34fc92" providerId="LiveId" clId="{565B9024-9F3B-489E-8A1F-3A9FF67501EA}" dt="2020-08-29T10:02:51.284" v="2806" actId="1076"/>
          <ac:picMkLst>
            <pc:docMk/>
            <pc:sldMk cId="1315467468" sldId="302"/>
            <ac:picMk id="35" creationId="{20A9F591-555A-410A-9A40-E652859EF03E}"/>
          </ac:picMkLst>
        </pc:picChg>
        <pc:picChg chg="add del mod modCrop">
          <ac:chgData name="Jonathan Coles" userId="29a124065b34fc92" providerId="LiveId" clId="{565B9024-9F3B-489E-8A1F-3A9FF67501EA}" dt="2020-08-29T10:01:21.783" v="2792" actId="478"/>
          <ac:picMkLst>
            <pc:docMk/>
            <pc:sldMk cId="1315467468" sldId="302"/>
            <ac:picMk id="37" creationId="{3363CC9B-707E-4846-819D-269667E096A4}"/>
          </ac:picMkLst>
        </pc:picChg>
        <pc:picChg chg="add mod modCrop">
          <ac:chgData name="Jonathan Coles" userId="29a124065b34fc92" providerId="LiveId" clId="{565B9024-9F3B-489E-8A1F-3A9FF67501EA}" dt="2020-08-29T10:02:36.699" v="2805" actId="962"/>
          <ac:picMkLst>
            <pc:docMk/>
            <pc:sldMk cId="1315467468" sldId="302"/>
            <ac:picMk id="39" creationId="{31213682-51C2-4E96-B197-5A43552C6C17}"/>
          </ac:picMkLst>
        </pc:picChg>
      </pc:sldChg>
      <pc:sldChg chg="addSp delSp modSp new mod delAnim modAnim">
        <pc:chgData name="Jonathan Coles" userId="29a124065b34fc92" providerId="LiveId" clId="{565B9024-9F3B-489E-8A1F-3A9FF67501EA}" dt="2020-08-29T10:30:27.338" v="3463" actId="1076"/>
        <pc:sldMkLst>
          <pc:docMk/>
          <pc:sldMk cId="41882749" sldId="303"/>
        </pc:sldMkLst>
        <pc:spChg chg="add mod">
          <ac:chgData name="Jonathan Coles" userId="29a124065b34fc92" providerId="LiveId" clId="{565B9024-9F3B-489E-8A1F-3A9FF67501EA}" dt="2020-08-29T10:06:53.404" v="2930" actId="20577"/>
          <ac:spMkLst>
            <pc:docMk/>
            <pc:sldMk cId="41882749" sldId="303"/>
            <ac:spMk id="3" creationId="{85BD0C98-C206-4230-A2EC-F4259BCCAB1E}"/>
          </ac:spMkLst>
        </pc:spChg>
        <pc:spChg chg="add mod">
          <ac:chgData name="Jonathan Coles" userId="29a124065b34fc92" providerId="LiveId" clId="{565B9024-9F3B-489E-8A1F-3A9FF67501EA}" dt="2020-08-29T10:30:21.025" v="3462" actId="20577"/>
          <ac:spMkLst>
            <pc:docMk/>
            <pc:sldMk cId="41882749" sldId="303"/>
            <ac:spMk id="4" creationId="{DCCB3141-D5AC-4E36-84E2-5F62BE613ADB}"/>
          </ac:spMkLst>
        </pc:spChg>
        <pc:spChg chg="mod">
          <ac:chgData name="Jonathan Coles" userId="29a124065b34fc92" providerId="LiveId" clId="{565B9024-9F3B-489E-8A1F-3A9FF67501EA}" dt="2020-08-29T10:14:32.011" v="3311" actId="14100"/>
          <ac:spMkLst>
            <pc:docMk/>
            <pc:sldMk cId="41882749" sldId="303"/>
            <ac:spMk id="6" creationId="{50AC978C-AC43-4E26-A1CA-B56136307F17}"/>
          </ac:spMkLst>
        </pc:spChg>
        <pc:spChg chg="mod">
          <ac:chgData name="Jonathan Coles" userId="29a124065b34fc92" providerId="LiveId" clId="{565B9024-9F3B-489E-8A1F-3A9FF67501EA}" dt="2020-08-29T10:15:01.236" v="3343" actId="20577"/>
          <ac:spMkLst>
            <pc:docMk/>
            <pc:sldMk cId="41882749" sldId="303"/>
            <ac:spMk id="7" creationId="{E89E2782-E083-4A3C-AC5C-DBD664D1CEB9}"/>
          </ac:spMkLst>
        </pc:spChg>
        <pc:spChg chg="add mod">
          <ac:chgData name="Jonathan Coles" userId="29a124065b34fc92" providerId="LiveId" clId="{565B9024-9F3B-489E-8A1F-3A9FF67501EA}" dt="2020-08-29T10:22:00.379" v="3405" actId="164"/>
          <ac:spMkLst>
            <pc:docMk/>
            <pc:sldMk cId="41882749" sldId="303"/>
            <ac:spMk id="9" creationId="{15564D30-7D83-41B4-A560-A67960834191}"/>
          </ac:spMkLst>
        </pc:spChg>
        <pc:spChg chg="add mod">
          <ac:chgData name="Jonathan Coles" userId="29a124065b34fc92" providerId="LiveId" clId="{565B9024-9F3B-489E-8A1F-3A9FF67501EA}" dt="2020-08-29T10:22:00.379" v="3405" actId="164"/>
          <ac:spMkLst>
            <pc:docMk/>
            <pc:sldMk cId="41882749" sldId="303"/>
            <ac:spMk id="11" creationId="{1AC088E1-C7B2-4E7F-BE7A-1997A4552C3F}"/>
          </ac:spMkLst>
        </pc:spChg>
        <pc:spChg chg="mod topLvl">
          <ac:chgData name="Jonathan Coles" userId="29a124065b34fc92" providerId="LiveId" clId="{565B9024-9F3B-489E-8A1F-3A9FF67501EA}" dt="2020-08-29T10:22:10.186" v="3406" actId="164"/>
          <ac:spMkLst>
            <pc:docMk/>
            <pc:sldMk cId="41882749" sldId="303"/>
            <ac:spMk id="13" creationId="{623CCD89-B740-41FB-ADE3-40A1657ABC15}"/>
          </ac:spMkLst>
        </pc:spChg>
        <pc:spChg chg="del mod topLvl">
          <ac:chgData name="Jonathan Coles" userId="29a124065b34fc92" providerId="LiveId" clId="{565B9024-9F3B-489E-8A1F-3A9FF67501EA}" dt="2020-08-29T10:16:42.558" v="3358" actId="478"/>
          <ac:spMkLst>
            <pc:docMk/>
            <pc:sldMk cId="41882749" sldId="303"/>
            <ac:spMk id="14" creationId="{74B38C6F-527D-4091-B175-244C62136354}"/>
          </ac:spMkLst>
        </pc:spChg>
        <pc:spChg chg="add mod">
          <ac:chgData name="Jonathan Coles" userId="29a124065b34fc92" providerId="LiveId" clId="{565B9024-9F3B-489E-8A1F-3A9FF67501EA}" dt="2020-08-29T10:22:10.186" v="3406" actId="164"/>
          <ac:spMkLst>
            <pc:docMk/>
            <pc:sldMk cId="41882749" sldId="303"/>
            <ac:spMk id="16" creationId="{F43BBAD7-4DA4-4091-AE5C-D0CD22FA94C7}"/>
          </ac:spMkLst>
        </pc:spChg>
        <pc:spChg chg="add mod">
          <ac:chgData name="Jonathan Coles" userId="29a124065b34fc92" providerId="LiveId" clId="{565B9024-9F3B-489E-8A1F-3A9FF67501EA}" dt="2020-08-29T10:22:17.179" v="3407" actId="164"/>
          <ac:spMkLst>
            <pc:docMk/>
            <pc:sldMk cId="41882749" sldId="303"/>
            <ac:spMk id="18" creationId="{BFAA8899-FA05-49E5-8CF6-0FDFF746F3E6}"/>
          </ac:spMkLst>
        </pc:spChg>
        <pc:spChg chg="add mod">
          <ac:chgData name="Jonathan Coles" userId="29a124065b34fc92" providerId="LiveId" clId="{565B9024-9F3B-489E-8A1F-3A9FF67501EA}" dt="2020-08-29T10:22:17.179" v="3407" actId="164"/>
          <ac:spMkLst>
            <pc:docMk/>
            <pc:sldMk cId="41882749" sldId="303"/>
            <ac:spMk id="20" creationId="{EAAA4C98-CB76-45E5-8D4D-208D6818601F}"/>
          </ac:spMkLst>
        </pc:spChg>
        <pc:spChg chg="add mod">
          <ac:chgData name="Jonathan Coles" userId="29a124065b34fc92" providerId="LiveId" clId="{565B9024-9F3B-489E-8A1F-3A9FF67501EA}" dt="2020-08-29T10:18:32.106" v="3387" actId="20577"/>
          <ac:spMkLst>
            <pc:docMk/>
            <pc:sldMk cId="41882749" sldId="303"/>
            <ac:spMk id="22" creationId="{94E31D53-1CEA-4591-94AF-FD68727F0081}"/>
          </ac:spMkLst>
        </pc:spChg>
        <pc:spChg chg="add mod">
          <ac:chgData name="Jonathan Coles" userId="29a124065b34fc92" providerId="LiveId" clId="{565B9024-9F3B-489E-8A1F-3A9FF67501EA}" dt="2020-08-29T10:19:30.991" v="3393" actId="962"/>
          <ac:spMkLst>
            <pc:docMk/>
            <pc:sldMk cId="41882749" sldId="303"/>
            <ac:spMk id="24" creationId="{F7765BD1-F095-4B7B-9B6B-C3D1373F2BEB}"/>
          </ac:spMkLst>
        </pc:spChg>
        <pc:spChg chg="add mod">
          <ac:chgData name="Jonathan Coles" userId="29a124065b34fc92" providerId="LiveId" clId="{565B9024-9F3B-489E-8A1F-3A9FF67501EA}" dt="2020-08-29T10:19:50.640" v="3396" actId="962"/>
          <ac:spMkLst>
            <pc:docMk/>
            <pc:sldMk cId="41882749" sldId="303"/>
            <ac:spMk id="26" creationId="{8FF5FB16-CF26-4353-8DA3-7E959360CE7C}"/>
          </ac:spMkLst>
        </pc:spChg>
        <pc:grpChg chg="add mod">
          <ac:chgData name="Jonathan Coles" userId="29a124065b34fc92" providerId="LiveId" clId="{565B9024-9F3B-489E-8A1F-3A9FF67501EA}" dt="2020-08-29T10:19:26.682" v="3392" actId="962"/>
          <ac:grpSpMkLst>
            <pc:docMk/>
            <pc:sldMk cId="41882749" sldId="303"/>
            <ac:grpSpMk id="5" creationId="{7A4C3BD7-A2C2-4DA0-AA4C-DFB0F4C492B5}"/>
          </ac:grpSpMkLst>
        </pc:grpChg>
        <pc:grpChg chg="add del mod">
          <ac:chgData name="Jonathan Coles" userId="29a124065b34fc92" providerId="LiveId" clId="{565B9024-9F3B-489E-8A1F-3A9FF67501EA}" dt="2020-08-29T10:16:42.558" v="3358" actId="478"/>
          <ac:grpSpMkLst>
            <pc:docMk/>
            <pc:sldMk cId="41882749" sldId="303"/>
            <ac:grpSpMk id="12" creationId="{7A94F1D7-5B6C-49BF-9BC7-2933581E4F26}"/>
          </ac:grpSpMkLst>
        </pc:grpChg>
        <pc:grpChg chg="add mod">
          <ac:chgData name="Jonathan Coles" userId="29a124065b34fc92" providerId="LiveId" clId="{565B9024-9F3B-489E-8A1F-3A9FF67501EA}" dt="2020-08-29T10:22:40.172" v="3408" actId="962"/>
          <ac:grpSpMkLst>
            <pc:docMk/>
            <pc:sldMk cId="41882749" sldId="303"/>
            <ac:grpSpMk id="27" creationId="{B611D2D3-1E8F-4E92-8F81-863621402D59}"/>
          </ac:grpSpMkLst>
        </pc:grpChg>
        <pc:grpChg chg="add mod">
          <ac:chgData name="Jonathan Coles" userId="29a124065b34fc92" providerId="LiveId" clId="{565B9024-9F3B-489E-8A1F-3A9FF67501EA}" dt="2020-08-29T10:30:27.338" v="3463" actId="1076"/>
          <ac:grpSpMkLst>
            <pc:docMk/>
            <pc:sldMk cId="41882749" sldId="303"/>
            <ac:grpSpMk id="28" creationId="{6E85A8D7-B049-469B-A02F-B65E94F33B8A}"/>
          </ac:grpSpMkLst>
        </pc:grpChg>
        <pc:grpChg chg="add mod">
          <ac:chgData name="Jonathan Coles" userId="29a124065b34fc92" providerId="LiveId" clId="{565B9024-9F3B-489E-8A1F-3A9FF67501EA}" dt="2020-08-29T10:22:53.671" v="3410" actId="962"/>
          <ac:grpSpMkLst>
            <pc:docMk/>
            <pc:sldMk cId="41882749" sldId="303"/>
            <ac:grpSpMk id="29" creationId="{CB500BD5-27F1-4090-A63B-A50402B4CAE0}"/>
          </ac:grpSpMkLst>
        </pc:grpChg>
        <pc:picChg chg="add mod">
          <ac:chgData name="Jonathan Coles" userId="29a124065b34fc92" providerId="LiveId" clId="{565B9024-9F3B-489E-8A1F-3A9FF67501EA}" dt="2020-08-29T10:25:38.927" v="3419" actId="27614"/>
          <ac:picMkLst>
            <pc:docMk/>
            <pc:sldMk cId="41882749" sldId="303"/>
            <ac:picMk id="31" creationId="{843BF577-044B-47D2-9FB0-6F9046CC9960}"/>
          </ac:picMkLst>
        </pc:picChg>
      </pc:sldChg>
      <pc:sldChg chg="addSp modSp new mod modAnim">
        <pc:chgData name="Jonathan Coles" userId="29a124065b34fc92" providerId="LiveId" clId="{565B9024-9F3B-489E-8A1F-3A9FF67501EA}" dt="2020-08-29T10:41:28.648" v="3757"/>
        <pc:sldMkLst>
          <pc:docMk/>
          <pc:sldMk cId="495221035" sldId="304"/>
        </pc:sldMkLst>
        <pc:spChg chg="add mod">
          <ac:chgData name="Jonathan Coles" userId="29a124065b34fc92" providerId="LiveId" clId="{565B9024-9F3B-489E-8A1F-3A9FF67501EA}" dt="2020-08-29T10:27:38.006" v="3438" actId="1076"/>
          <ac:spMkLst>
            <pc:docMk/>
            <pc:sldMk cId="495221035" sldId="304"/>
            <ac:spMk id="3" creationId="{CDD31648-FA7D-4370-B12D-9009EA9519E5}"/>
          </ac:spMkLst>
        </pc:spChg>
        <pc:spChg chg="add mod">
          <ac:chgData name="Jonathan Coles" userId="29a124065b34fc92" providerId="LiveId" clId="{565B9024-9F3B-489E-8A1F-3A9FF67501EA}" dt="2020-08-29T10:39:40.836" v="3747" actId="20577"/>
          <ac:spMkLst>
            <pc:docMk/>
            <pc:sldMk cId="495221035" sldId="304"/>
            <ac:spMk id="5" creationId="{D94EB15B-2F08-4D63-8B6D-EEEF35DD344E}"/>
          </ac:spMkLst>
        </pc:spChg>
        <pc:spChg chg="add mod">
          <ac:chgData name="Jonathan Coles" userId="29a124065b34fc92" providerId="LiveId" clId="{565B9024-9F3B-489E-8A1F-3A9FF67501EA}" dt="2020-08-29T10:40:11.136" v="3748" actId="962"/>
          <ac:spMkLst>
            <pc:docMk/>
            <pc:sldMk cId="495221035" sldId="304"/>
            <ac:spMk id="8" creationId="{1B72360E-DF6C-4CAE-9263-B51C8E2604F5}"/>
          </ac:spMkLst>
        </pc:spChg>
        <pc:spChg chg="add mod">
          <ac:chgData name="Jonathan Coles" userId="29a124065b34fc92" providerId="LiveId" clId="{565B9024-9F3B-489E-8A1F-3A9FF67501EA}" dt="2020-08-29T10:38:56.045" v="3736" actId="1076"/>
          <ac:spMkLst>
            <pc:docMk/>
            <pc:sldMk cId="495221035" sldId="304"/>
            <ac:spMk id="10" creationId="{7BCB0CC5-3F2C-4E35-B804-69AB4C52BB1E}"/>
          </ac:spMkLst>
        </pc:spChg>
        <pc:spChg chg="add mod">
          <ac:chgData name="Jonathan Coles" userId="29a124065b34fc92" providerId="LiveId" clId="{565B9024-9F3B-489E-8A1F-3A9FF67501EA}" dt="2020-08-29T10:40:15.452" v="3749" actId="962"/>
          <ac:spMkLst>
            <pc:docMk/>
            <pc:sldMk cId="495221035" sldId="304"/>
            <ac:spMk id="18" creationId="{B130B8F0-8D73-46FA-9C13-173A5920FB57}"/>
          </ac:spMkLst>
        </pc:spChg>
        <pc:spChg chg="add mod">
          <ac:chgData name="Jonathan Coles" userId="29a124065b34fc92" providerId="LiveId" clId="{565B9024-9F3B-489E-8A1F-3A9FF67501EA}" dt="2020-08-29T10:40:22.861" v="3750" actId="962"/>
          <ac:spMkLst>
            <pc:docMk/>
            <pc:sldMk cId="495221035" sldId="304"/>
            <ac:spMk id="20" creationId="{C0AFBB1C-7113-4040-AA72-500DCFABAE1C}"/>
          </ac:spMkLst>
        </pc:spChg>
        <pc:spChg chg="add mod">
          <ac:chgData name="Jonathan Coles" userId="29a124065b34fc92" providerId="LiveId" clId="{565B9024-9F3B-489E-8A1F-3A9FF67501EA}" dt="2020-08-29T10:40:29.353" v="3751" actId="962"/>
          <ac:spMkLst>
            <pc:docMk/>
            <pc:sldMk cId="495221035" sldId="304"/>
            <ac:spMk id="26" creationId="{7075DEF7-6D4D-46D7-B561-5D9D9AAD7B50}"/>
          </ac:spMkLst>
        </pc:spChg>
        <pc:spChg chg="add mod">
          <ac:chgData name="Jonathan Coles" userId="29a124065b34fc92" providerId="LiveId" clId="{565B9024-9F3B-489E-8A1F-3A9FF67501EA}" dt="2020-08-29T10:40:35.934" v="3752" actId="962"/>
          <ac:spMkLst>
            <pc:docMk/>
            <pc:sldMk cId="495221035" sldId="304"/>
            <ac:spMk id="28" creationId="{6C123405-97CB-4FD6-94CA-B4EA6E618652}"/>
          </ac:spMkLst>
        </pc:spChg>
        <pc:picChg chg="add mod">
          <ac:chgData name="Jonathan Coles" userId="29a124065b34fc92" providerId="LiveId" clId="{565B9024-9F3B-489E-8A1F-3A9FF67501EA}" dt="2020-08-29T10:38:53.479" v="3735" actId="1076"/>
          <ac:picMkLst>
            <pc:docMk/>
            <pc:sldMk cId="495221035" sldId="304"/>
            <ac:picMk id="7" creationId="{3C6FB15A-FBFF-4075-8297-6990BF59CB6F}"/>
          </ac:picMkLst>
        </pc:picChg>
        <pc:picChg chg="add mod">
          <ac:chgData name="Jonathan Coles" userId="29a124065b34fc92" providerId="LiveId" clId="{565B9024-9F3B-489E-8A1F-3A9FF67501EA}" dt="2020-08-29T10:39:17.216" v="3738" actId="1076"/>
          <ac:picMkLst>
            <pc:docMk/>
            <pc:sldMk cId="495221035" sldId="304"/>
            <ac:picMk id="12" creationId="{30D0284E-F86D-441F-87E2-B952812BD6B0}"/>
          </ac:picMkLst>
        </pc:picChg>
        <pc:picChg chg="add mod">
          <ac:chgData name="Jonathan Coles" userId="29a124065b34fc92" providerId="LiveId" clId="{565B9024-9F3B-489E-8A1F-3A9FF67501EA}" dt="2020-08-29T10:39:17.216" v="3738" actId="1076"/>
          <ac:picMkLst>
            <pc:docMk/>
            <pc:sldMk cId="495221035" sldId="304"/>
            <ac:picMk id="14" creationId="{D788E955-0DCB-4FC0-90EF-9CA51D631637}"/>
          </ac:picMkLst>
        </pc:picChg>
        <pc:picChg chg="add mod ord">
          <ac:chgData name="Jonathan Coles" userId="29a124065b34fc92" providerId="LiveId" clId="{565B9024-9F3B-489E-8A1F-3A9FF67501EA}" dt="2020-08-29T10:39:17.216" v="3738" actId="1076"/>
          <ac:picMkLst>
            <pc:docMk/>
            <pc:sldMk cId="495221035" sldId="304"/>
            <ac:picMk id="16" creationId="{36AA2B03-6510-4258-9A7C-F83B8E2B345C}"/>
          </ac:picMkLst>
        </pc:picChg>
        <pc:picChg chg="add mod">
          <ac:chgData name="Jonathan Coles" userId="29a124065b34fc92" providerId="LiveId" clId="{565B9024-9F3B-489E-8A1F-3A9FF67501EA}" dt="2020-08-29T10:37:57.504" v="3708" actId="27614"/>
          <ac:picMkLst>
            <pc:docMk/>
            <pc:sldMk cId="495221035" sldId="304"/>
            <ac:picMk id="22" creationId="{5D6D4BC1-7103-418A-9BBE-77BAE8E7F1DD}"/>
          </ac:picMkLst>
        </pc:picChg>
        <pc:picChg chg="add mod">
          <ac:chgData name="Jonathan Coles" userId="29a124065b34fc92" providerId="LiveId" clId="{565B9024-9F3B-489E-8A1F-3A9FF67501EA}" dt="2020-08-29T10:38:03.067" v="3712" actId="962"/>
          <ac:picMkLst>
            <pc:docMk/>
            <pc:sldMk cId="495221035" sldId="304"/>
            <ac:picMk id="24" creationId="{7FBF1AB4-AE67-4B44-9D6E-5E615D2AD8A1}"/>
          </ac:picMkLst>
        </pc:picChg>
      </pc:sldChg>
      <pc:sldChg chg="addSp delSp modSp new mod modAnim">
        <pc:chgData name="Jonathan Coles" userId="29a124065b34fc92" providerId="LiveId" clId="{565B9024-9F3B-489E-8A1F-3A9FF67501EA}" dt="2020-08-29T10:55:23.362" v="4317" actId="1076"/>
        <pc:sldMkLst>
          <pc:docMk/>
          <pc:sldMk cId="2751974197" sldId="305"/>
        </pc:sldMkLst>
        <pc:spChg chg="add">
          <ac:chgData name="Jonathan Coles" userId="29a124065b34fc92" providerId="LiveId" clId="{565B9024-9F3B-489E-8A1F-3A9FF67501EA}" dt="2020-08-29T10:42:12.689" v="3759" actId="22"/>
          <ac:spMkLst>
            <pc:docMk/>
            <pc:sldMk cId="2751974197" sldId="305"/>
            <ac:spMk id="3" creationId="{AFECCFA6-B6F9-476E-9417-836A063CB4BA}"/>
          </ac:spMkLst>
        </pc:spChg>
        <pc:spChg chg="add mod">
          <ac:chgData name="Jonathan Coles" userId="29a124065b34fc92" providerId="LiveId" clId="{565B9024-9F3B-489E-8A1F-3A9FF67501EA}" dt="2020-08-29T10:46:21.540" v="3813" actId="255"/>
          <ac:spMkLst>
            <pc:docMk/>
            <pc:sldMk cId="2751974197" sldId="305"/>
            <ac:spMk id="5" creationId="{7FB8C101-E6B6-46D9-831B-4687FB58F677}"/>
          </ac:spMkLst>
        </pc:spChg>
        <pc:spChg chg="add mod">
          <ac:chgData name="Jonathan Coles" userId="29a124065b34fc92" providerId="LiveId" clId="{565B9024-9F3B-489E-8A1F-3A9FF67501EA}" dt="2020-08-29T10:55:16.621" v="4316" actId="20577"/>
          <ac:spMkLst>
            <pc:docMk/>
            <pc:sldMk cId="2751974197" sldId="305"/>
            <ac:spMk id="6" creationId="{01BE8DB9-1057-436D-B4E8-1F525C3F71A8}"/>
          </ac:spMkLst>
        </pc:spChg>
        <pc:spChg chg="add mod">
          <ac:chgData name="Jonathan Coles" userId="29a124065b34fc92" providerId="LiveId" clId="{565B9024-9F3B-489E-8A1F-3A9FF67501EA}" dt="2020-08-29T10:50:08.779" v="4104" actId="207"/>
          <ac:spMkLst>
            <pc:docMk/>
            <pc:sldMk cId="2751974197" sldId="305"/>
            <ac:spMk id="7" creationId="{1800951E-DB49-4195-8F2B-D8361C7FA7A9}"/>
          </ac:spMkLst>
        </pc:spChg>
        <pc:spChg chg="add mod">
          <ac:chgData name="Jonathan Coles" userId="29a124065b34fc92" providerId="LiveId" clId="{565B9024-9F3B-489E-8A1F-3A9FF67501EA}" dt="2020-08-29T10:51:53.238" v="4204" actId="20577"/>
          <ac:spMkLst>
            <pc:docMk/>
            <pc:sldMk cId="2751974197" sldId="305"/>
            <ac:spMk id="8" creationId="{0C12F8CA-AF42-4963-8E75-30A02B50B991}"/>
          </ac:spMkLst>
        </pc:spChg>
        <pc:spChg chg="add mod">
          <ac:chgData name="Jonathan Coles" userId="29a124065b34fc92" providerId="LiveId" clId="{565B9024-9F3B-489E-8A1F-3A9FF67501EA}" dt="2020-08-29T10:53:16.323" v="4294" actId="20577"/>
          <ac:spMkLst>
            <pc:docMk/>
            <pc:sldMk cId="2751974197" sldId="305"/>
            <ac:spMk id="9" creationId="{D0A5FEC8-A5D9-4F34-B089-27557D557D04}"/>
          </ac:spMkLst>
        </pc:spChg>
        <pc:picChg chg="add del mod">
          <ac:chgData name="Jonathan Coles" userId="29a124065b34fc92" providerId="LiveId" clId="{565B9024-9F3B-489E-8A1F-3A9FF67501EA}" dt="2020-08-29T10:55:12.818" v="4309" actId="478"/>
          <ac:picMkLst>
            <pc:docMk/>
            <pc:sldMk cId="2751974197" sldId="305"/>
            <ac:picMk id="11" creationId="{D46FB747-0895-43BB-B5A7-69796DF302B9}"/>
          </ac:picMkLst>
        </pc:picChg>
        <pc:picChg chg="add mod">
          <ac:chgData name="Jonathan Coles" userId="29a124065b34fc92" providerId="LiveId" clId="{565B9024-9F3B-489E-8A1F-3A9FF67501EA}" dt="2020-08-29T10:55:23.362" v="4317" actId="1076"/>
          <ac:picMkLst>
            <pc:docMk/>
            <pc:sldMk cId="2751974197" sldId="305"/>
            <ac:picMk id="13" creationId="{4F280C52-5E7C-4BED-957A-74A3AF2C92DA}"/>
          </ac:picMkLst>
        </pc:picChg>
      </pc:sldChg>
      <pc:sldChg chg="addSp modSp new mod modAnim">
        <pc:chgData name="Jonathan Coles" userId="29a124065b34fc92" providerId="LiveId" clId="{565B9024-9F3B-489E-8A1F-3A9FF67501EA}" dt="2020-08-29T11:07:02.895" v="4701" actId="1076"/>
        <pc:sldMkLst>
          <pc:docMk/>
          <pc:sldMk cId="2073797685" sldId="306"/>
        </pc:sldMkLst>
        <pc:spChg chg="add mod">
          <ac:chgData name="Jonathan Coles" userId="29a124065b34fc92" providerId="LiveId" clId="{565B9024-9F3B-489E-8A1F-3A9FF67501EA}" dt="2020-08-29T10:57:45.742" v="4393" actId="20577"/>
          <ac:spMkLst>
            <pc:docMk/>
            <pc:sldMk cId="2073797685" sldId="306"/>
            <ac:spMk id="3" creationId="{3F178F94-A887-4D81-96E2-7EE0C88AD3AF}"/>
          </ac:spMkLst>
        </pc:spChg>
        <pc:spChg chg="add mod">
          <ac:chgData name="Jonathan Coles" userId="29a124065b34fc92" providerId="LiveId" clId="{565B9024-9F3B-489E-8A1F-3A9FF67501EA}" dt="2020-08-29T11:04:15.510" v="4689" actId="1076"/>
          <ac:spMkLst>
            <pc:docMk/>
            <pc:sldMk cId="2073797685" sldId="306"/>
            <ac:spMk id="5" creationId="{DFDDF4D4-0DA4-489F-8528-F0ADE941103D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6" creationId="{22E81205-DDCC-4DFF-B35A-D9348FD9BF7A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7" creationId="{B173AF7D-45C8-451A-9FF6-5BCDF5AB67FE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8" creationId="{6AA6CF2E-DF22-42A5-8BF3-1AF0D5AEEC7B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9" creationId="{39C8B820-5657-4522-B3AA-B3AE59DFAA07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10" creationId="{D88B14C3-C8DF-49DD-93F1-90E216C5C55F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11" creationId="{5D4E3624-CE7E-43EB-ADD7-A7457FEBD8CF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12" creationId="{EBE25AA6-F54A-48D3-8E14-C59071474FD8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13" creationId="{6D9A8096-6373-4373-BCF8-FC9572831F3E}"/>
          </ac:spMkLst>
        </pc:spChg>
        <pc:spChg chg="add mod">
          <ac:chgData name="Jonathan Coles" userId="29a124065b34fc92" providerId="LiveId" clId="{565B9024-9F3B-489E-8A1F-3A9FF67501EA}" dt="2020-08-29T11:03:51.706" v="4685" actId="164"/>
          <ac:spMkLst>
            <pc:docMk/>
            <pc:sldMk cId="2073797685" sldId="306"/>
            <ac:spMk id="14" creationId="{58F295FD-183F-4A4E-B0D7-15D7EB4E5401}"/>
          </ac:spMkLst>
        </pc:spChg>
        <pc:spChg chg="add mod">
          <ac:chgData name="Jonathan Coles" userId="29a124065b34fc92" providerId="LiveId" clId="{565B9024-9F3B-489E-8A1F-3A9FF67501EA}" dt="2020-08-29T11:04:46.834" v="4691" actId="1076"/>
          <ac:spMkLst>
            <pc:docMk/>
            <pc:sldMk cId="2073797685" sldId="306"/>
            <ac:spMk id="17" creationId="{DCAE9501-FAC6-4A35-AEA0-CF29988F2B39}"/>
          </ac:spMkLst>
        </pc:spChg>
        <pc:grpChg chg="add mod">
          <ac:chgData name="Jonathan Coles" userId="29a124065b34fc92" providerId="LiveId" clId="{565B9024-9F3B-489E-8A1F-3A9FF67501EA}" dt="2020-08-29T11:05:07.673" v="4692" actId="962"/>
          <ac:grpSpMkLst>
            <pc:docMk/>
            <pc:sldMk cId="2073797685" sldId="306"/>
            <ac:grpSpMk id="15" creationId="{87AC7F81-9D09-4B01-B626-F599033602EA}"/>
          </ac:grpSpMkLst>
        </pc:grpChg>
        <pc:picChg chg="add mod">
          <ac:chgData name="Jonathan Coles" userId="29a124065b34fc92" providerId="LiveId" clId="{565B9024-9F3B-489E-8A1F-3A9FF67501EA}" dt="2020-08-29T11:07:02.895" v="4701" actId="1076"/>
          <ac:picMkLst>
            <pc:docMk/>
            <pc:sldMk cId="2073797685" sldId="306"/>
            <ac:picMk id="19" creationId="{03AA80D0-819F-439C-B543-248AFBF7CC18}"/>
          </ac:picMkLst>
        </pc:picChg>
      </pc:sldChg>
      <pc:sldChg chg="addSp delSp modSp new mod modAnim">
        <pc:chgData name="Jonathan Coles" userId="29a124065b34fc92" providerId="LiveId" clId="{565B9024-9F3B-489E-8A1F-3A9FF67501EA}" dt="2020-08-29T11:41:55.257" v="5368" actId="20577"/>
        <pc:sldMkLst>
          <pc:docMk/>
          <pc:sldMk cId="2913861754" sldId="307"/>
        </pc:sldMkLst>
        <pc:spChg chg="add mod">
          <ac:chgData name="Jonathan Coles" userId="29a124065b34fc92" providerId="LiveId" clId="{565B9024-9F3B-489E-8A1F-3A9FF67501EA}" dt="2020-08-29T11:07:32.179" v="4726" actId="20577"/>
          <ac:spMkLst>
            <pc:docMk/>
            <pc:sldMk cId="2913861754" sldId="307"/>
            <ac:spMk id="3" creationId="{14B6DDE7-557E-4430-A348-F7EA159D5029}"/>
          </ac:spMkLst>
        </pc:spChg>
        <pc:spChg chg="add mod">
          <ac:chgData name="Jonathan Coles" userId="29a124065b34fc92" providerId="LiveId" clId="{565B9024-9F3B-489E-8A1F-3A9FF67501EA}" dt="2020-08-29T11:41:55.257" v="5368" actId="20577"/>
          <ac:spMkLst>
            <pc:docMk/>
            <pc:sldMk cId="2913861754" sldId="307"/>
            <ac:spMk id="5" creationId="{DDCC7737-F7D4-442F-9EF3-0826C852EA72}"/>
          </ac:spMkLst>
        </pc:spChg>
        <pc:spChg chg="add mod">
          <ac:chgData name="Jonathan Coles" userId="29a124065b34fc92" providerId="LiveId" clId="{565B9024-9F3B-489E-8A1F-3A9FF67501EA}" dt="2020-08-29T11:28:58.817" v="5154" actId="20577"/>
          <ac:spMkLst>
            <pc:docMk/>
            <pc:sldMk cId="2913861754" sldId="307"/>
            <ac:spMk id="24" creationId="{72BC0E88-766E-45C3-B9BB-313460C06C21}"/>
          </ac:spMkLst>
        </pc:spChg>
        <pc:spChg chg="add mod">
          <ac:chgData name="Jonathan Coles" userId="29a124065b34fc92" providerId="LiveId" clId="{565B9024-9F3B-489E-8A1F-3A9FF67501EA}" dt="2020-08-29T11:17:35.791" v="4983" actId="20577"/>
          <ac:spMkLst>
            <pc:docMk/>
            <pc:sldMk cId="2913861754" sldId="307"/>
            <ac:spMk id="26" creationId="{3B2B78E2-CDB4-4638-907C-3082FABAED78}"/>
          </ac:spMkLst>
        </pc:spChg>
        <pc:spChg chg="add mod">
          <ac:chgData name="Jonathan Coles" userId="29a124065b34fc92" providerId="LiveId" clId="{565B9024-9F3B-489E-8A1F-3A9FF67501EA}" dt="2020-08-29T11:17:54.671" v="4997" actId="1076"/>
          <ac:spMkLst>
            <pc:docMk/>
            <pc:sldMk cId="2913861754" sldId="307"/>
            <ac:spMk id="28" creationId="{377A610B-D85C-4265-BBDF-F4684AC2757F}"/>
          </ac:spMkLst>
        </pc:spChg>
        <pc:spChg chg="add mod">
          <ac:chgData name="Jonathan Coles" userId="29a124065b34fc92" providerId="LiveId" clId="{565B9024-9F3B-489E-8A1F-3A9FF67501EA}" dt="2020-08-29T11:19:00.291" v="5017" actId="1076"/>
          <ac:spMkLst>
            <pc:docMk/>
            <pc:sldMk cId="2913861754" sldId="307"/>
            <ac:spMk id="30" creationId="{E3F5B7C8-5E9A-40E2-AF17-F7DBE9F95DEE}"/>
          </ac:spMkLst>
        </pc:spChg>
        <pc:picChg chg="add mod ord">
          <ac:chgData name="Jonathan Coles" userId="29a124065b34fc92" providerId="LiveId" clId="{565B9024-9F3B-489E-8A1F-3A9FF67501EA}" dt="2020-08-29T11:13:30.104" v="4915" actId="167"/>
          <ac:picMkLst>
            <pc:docMk/>
            <pc:sldMk cId="2913861754" sldId="307"/>
            <ac:picMk id="7" creationId="{B60ED013-EC28-48B1-AC44-A971554A3E0A}"/>
          </ac:picMkLst>
        </pc:picChg>
        <pc:picChg chg="add del mod">
          <ac:chgData name="Jonathan Coles" userId="29a124065b34fc92" providerId="LiveId" clId="{565B9024-9F3B-489E-8A1F-3A9FF67501EA}" dt="2020-08-29T11:13:46.223" v="4921" actId="478"/>
          <ac:picMkLst>
            <pc:docMk/>
            <pc:sldMk cId="2913861754" sldId="307"/>
            <ac:picMk id="9" creationId="{47A211C0-59FB-43AE-A465-BB1DCE96DD41}"/>
          </ac:picMkLst>
        </pc:picChg>
        <pc:picChg chg="add mod ord">
          <ac:chgData name="Jonathan Coles" userId="29a124065b34fc92" providerId="LiveId" clId="{565B9024-9F3B-489E-8A1F-3A9FF67501EA}" dt="2020-08-29T11:15:55.289" v="4939" actId="1076"/>
          <ac:picMkLst>
            <pc:docMk/>
            <pc:sldMk cId="2913861754" sldId="307"/>
            <ac:picMk id="11" creationId="{F365EADF-9E7B-459B-BF9B-B3CE39DD975B}"/>
          </ac:picMkLst>
        </pc:picChg>
        <pc:picChg chg="add mod">
          <ac:chgData name="Jonathan Coles" userId="29a124065b34fc92" providerId="LiveId" clId="{565B9024-9F3B-489E-8A1F-3A9FF67501EA}" dt="2020-08-29T11:15:02.067" v="4926" actId="1076"/>
          <ac:picMkLst>
            <pc:docMk/>
            <pc:sldMk cId="2913861754" sldId="307"/>
            <ac:picMk id="13" creationId="{E09B61D4-D144-4149-B570-F250BAA9F99C}"/>
          </ac:picMkLst>
        </pc:picChg>
        <pc:picChg chg="add mod">
          <ac:chgData name="Jonathan Coles" userId="29a124065b34fc92" providerId="LiveId" clId="{565B9024-9F3B-489E-8A1F-3A9FF67501EA}" dt="2020-08-29T11:15:48.971" v="4938" actId="1076"/>
          <ac:picMkLst>
            <pc:docMk/>
            <pc:sldMk cId="2913861754" sldId="307"/>
            <ac:picMk id="15" creationId="{0DF0AB04-B0BB-4A9C-B651-4EE4954DA895}"/>
          </ac:picMkLst>
        </pc:picChg>
        <pc:picChg chg="add mod">
          <ac:chgData name="Jonathan Coles" userId="29a124065b34fc92" providerId="LiveId" clId="{565B9024-9F3B-489E-8A1F-3A9FF67501EA}" dt="2020-08-29T11:15:32.163" v="4937" actId="1076"/>
          <ac:picMkLst>
            <pc:docMk/>
            <pc:sldMk cId="2913861754" sldId="307"/>
            <ac:picMk id="17" creationId="{C3902CD3-8B84-4492-9D10-F6F5502F14F1}"/>
          </ac:picMkLst>
        </pc:picChg>
        <pc:picChg chg="add mod">
          <ac:chgData name="Jonathan Coles" userId="29a124065b34fc92" providerId="LiveId" clId="{565B9024-9F3B-489E-8A1F-3A9FF67501EA}" dt="2020-08-29T11:15:29.108" v="4936" actId="1076"/>
          <ac:picMkLst>
            <pc:docMk/>
            <pc:sldMk cId="2913861754" sldId="307"/>
            <ac:picMk id="19" creationId="{0951F538-5AC9-45DF-B373-D48936164F46}"/>
          </ac:picMkLst>
        </pc:picChg>
        <pc:picChg chg="add mod">
          <ac:chgData name="Jonathan Coles" userId="29a124065b34fc92" providerId="LiveId" clId="{565B9024-9F3B-489E-8A1F-3A9FF67501EA}" dt="2020-08-29T11:16:36.537" v="4945" actId="14100"/>
          <ac:picMkLst>
            <pc:docMk/>
            <pc:sldMk cId="2913861754" sldId="307"/>
            <ac:picMk id="21" creationId="{64082C0A-FE0F-4C1B-ABC3-E07B78E44FDA}"/>
          </ac:picMkLst>
        </pc:picChg>
        <pc:picChg chg="add mod">
          <ac:chgData name="Jonathan Coles" userId="29a124065b34fc92" providerId="LiveId" clId="{565B9024-9F3B-489E-8A1F-3A9FF67501EA}" dt="2020-08-29T11:16:41.026" v="4947" actId="1076"/>
          <ac:picMkLst>
            <pc:docMk/>
            <pc:sldMk cId="2913861754" sldId="307"/>
            <ac:picMk id="23" creationId="{0D88A025-2BF2-43D1-8A34-1BB554F17311}"/>
          </ac:picMkLst>
        </pc:picChg>
      </pc:sldChg>
      <pc:sldChg chg="addSp modSp new mod modAnim">
        <pc:chgData name="Jonathan Coles" userId="29a124065b34fc92" providerId="LiveId" clId="{565B9024-9F3B-489E-8A1F-3A9FF67501EA}" dt="2020-08-29T11:42:21.795" v="5386" actId="20577"/>
        <pc:sldMkLst>
          <pc:docMk/>
          <pc:sldMk cId="2266658249" sldId="308"/>
        </pc:sldMkLst>
        <pc:spChg chg="add">
          <ac:chgData name="Jonathan Coles" userId="29a124065b34fc92" providerId="LiveId" clId="{565B9024-9F3B-489E-8A1F-3A9FF67501EA}" dt="2020-08-29T11:20:20.708" v="5019" actId="22"/>
          <ac:spMkLst>
            <pc:docMk/>
            <pc:sldMk cId="2266658249" sldId="308"/>
            <ac:spMk id="3" creationId="{5E43F325-2EF9-4DCD-A765-8E25068A745F}"/>
          </ac:spMkLst>
        </pc:spChg>
        <pc:spChg chg="add mod">
          <ac:chgData name="Jonathan Coles" userId="29a124065b34fc92" providerId="LiveId" clId="{565B9024-9F3B-489E-8A1F-3A9FF67501EA}" dt="2020-08-29T11:42:21.795" v="5386" actId="20577"/>
          <ac:spMkLst>
            <pc:docMk/>
            <pc:sldMk cId="2266658249" sldId="308"/>
            <ac:spMk id="5" creationId="{B38ECC0D-28CF-4F4D-8601-0CE16EFB0000}"/>
          </ac:spMkLst>
        </pc:spChg>
        <pc:spChg chg="add mod">
          <ac:chgData name="Jonathan Coles" userId="29a124065b34fc92" providerId="LiveId" clId="{565B9024-9F3B-489E-8A1F-3A9FF67501EA}" dt="2020-08-29T11:25:34.632" v="5144" actId="20577"/>
          <ac:spMkLst>
            <pc:docMk/>
            <pc:sldMk cId="2266658249" sldId="308"/>
            <ac:spMk id="21" creationId="{91D3FF91-83B4-40B4-B2C5-D61829A86A90}"/>
          </ac:spMkLst>
        </pc:spChg>
        <pc:spChg chg="add mod">
          <ac:chgData name="Jonathan Coles" userId="29a124065b34fc92" providerId="LiveId" clId="{565B9024-9F3B-489E-8A1F-3A9FF67501EA}" dt="2020-08-29T11:24:39.822" v="5113" actId="20577"/>
          <ac:spMkLst>
            <pc:docMk/>
            <pc:sldMk cId="2266658249" sldId="308"/>
            <ac:spMk id="23" creationId="{EA175071-31B5-4FD1-9B32-BE1A2D6D99EE}"/>
          </ac:spMkLst>
        </pc:spChg>
        <pc:spChg chg="add mod">
          <ac:chgData name="Jonathan Coles" userId="29a124065b34fc92" providerId="LiveId" clId="{565B9024-9F3B-489E-8A1F-3A9FF67501EA}" dt="2020-08-29T11:25:01.460" v="5142" actId="1076"/>
          <ac:spMkLst>
            <pc:docMk/>
            <pc:sldMk cId="2266658249" sldId="308"/>
            <ac:spMk id="25" creationId="{16D39D59-58F4-426C-928A-A134713602F1}"/>
          </ac:spMkLst>
        </pc:spChg>
        <pc:grpChg chg="add mod">
          <ac:chgData name="Jonathan Coles" userId="29a124065b34fc92" providerId="LiveId" clId="{565B9024-9F3B-489E-8A1F-3A9FF67501EA}" dt="2020-08-29T11:23:33.881" v="5045" actId="1076"/>
          <ac:grpSpMkLst>
            <pc:docMk/>
            <pc:sldMk cId="2266658249" sldId="308"/>
            <ac:grpSpMk id="12" creationId="{DDD57F8F-8585-458B-9F1A-FAE167D4D1D8}"/>
          </ac:grpSpMkLst>
        </pc:grpChg>
        <pc:grpChg chg="add mod">
          <ac:chgData name="Jonathan Coles" userId="29a124065b34fc92" providerId="LiveId" clId="{565B9024-9F3B-489E-8A1F-3A9FF67501EA}" dt="2020-08-29T11:23:33.881" v="5045" actId="1076"/>
          <ac:grpSpMkLst>
            <pc:docMk/>
            <pc:sldMk cId="2266658249" sldId="308"/>
            <ac:grpSpMk id="13" creationId="{E5AAB34F-6A03-4167-AAD6-DED8FC6F43C0}"/>
          </ac:grpSpMkLst>
        </pc:grpChg>
        <pc:grpChg chg="add mod">
          <ac:chgData name="Jonathan Coles" userId="29a124065b34fc92" providerId="LiveId" clId="{565B9024-9F3B-489E-8A1F-3A9FF67501EA}" dt="2020-08-29T11:23:33.881" v="5045" actId="1076"/>
          <ac:grpSpMkLst>
            <pc:docMk/>
            <pc:sldMk cId="2266658249" sldId="308"/>
            <ac:grpSpMk id="17" creationId="{4331BC2B-2949-461C-A0A3-D26000470135}"/>
          </ac:grpSpMkLst>
        </pc:grpChg>
        <pc:picChg chg="add mod">
          <ac:chgData name="Jonathan Coles" userId="29a124065b34fc92" providerId="LiveId" clId="{565B9024-9F3B-489E-8A1F-3A9FF67501EA}" dt="2020-08-29T11:23:06.819" v="5040" actId="164"/>
          <ac:picMkLst>
            <pc:docMk/>
            <pc:sldMk cId="2266658249" sldId="308"/>
            <ac:picMk id="7" creationId="{247D3F96-23E8-436F-A4D3-430AD202AE3D}"/>
          </ac:picMkLst>
        </pc:picChg>
        <pc:picChg chg="add mod ord">
          <ac:chgData name="Jonathan Coles" userId="29a124065b34fc92" providerId="LiveId" clId="{565B9024-9F3B-489E-8A1F-3A9FF67501EA}" dt="2020-08-29T11:23:06.819" v="5040" actId="164"/>
          <ac:picMkLst>
            <pc:docMk/>
            <pc:sldMk cId="2266658249" sldId="308"/>
            <ac:picMk id="9" creationId="{5E910CC1-C0A7-48FB-99F0-66E0266B954F}"/>
          </ac:picMkLst>
        </pc:picChg>
        <pc:picChg chg="add mod">
          <ac:chgData name="Jonathan Coles" userId="29a124065b34fc92" providerId="LiveId" clId="{565B9024-9F3B-489E-8A1F-3A9FF67501EA}" dt="2020-08-29T11:23:06.819" v="5040" actId="164"/>
          <ac:picMkLst>
            <pc:docMk/>
            <pc:sldMk cId="2266658249" sldId="308"/>
            <ac:picMk id="11" creationId="{B2775617-0C25-4C88-A616-B53844671B22}"/>
          </ac:picMkLst>
        </pc:picChg>
        <pc:picChg chg="mod">
          <ac:chgData name="Jonathan Coles" userId="29a124065b34fc92" providerId="LiveId" clId="{565B9024-9F3B-489E-8A1F-3A9FF67501EA}" dt="2020-08-29T11:23:07.847" v="5041"/>
          <ac:picMkLst>
            <pc:docMk/>
            <pc:sldMk cId="2266658249" sldId="308"/>
            <ac:picMk id="14" creationId="{072EB37C-3948-4CBB-8CB0-7C69E84AEA39}"/>
          </ac:picMkLst>
        </pc:picChg>
        <pc:picChg chg="mod">
          <ac:chgData name="Jonathan Coles" userId="29a124065b34fc92" providerId="LiveId" clId="{565B9024-9F3B-489E-8A1F-3A9FF67501EA}" dt="2020-08-29T11:23:07.847" v="5041"/>
          <ac:picMkLst>
            <pc:docMk/>
            <pc:sldMk cId="2266658249" sldId="308"/>
            <ac:picMk id="15" creationId="{A8E8778C-EEF0-48AB-85E1-58BDF69C7DAF}"/>
          </ac:picMkLst>
        </pc:picChg>
        <pc:picChg chg="mod">
          <ac:chgData name="Jonathan Coles" userId="29a124065b34fc92" providerId="LiveId" clId="{565B9024-9F3B-489E-8A1F-3A9FF67501EA}" dt="2020-08-29T11:23:07.847" v="5041"/>
          <ac:picMkLst>
            <pc:docMk/>
            <pc:sldMk cId="2266658249" sldId="308"/>
            <ac:picMk id="16" creationId="{52F6C216-EA2E-46F3-B3DC-25D95C8A610D}"/>
          </ac:picMkLst>
        </pc:picChg>
        <pc:picChg chg="mod">
          <ac:chgData name="Jonathan Coles" userId="29a124065b34fc92" providerId="LiveId" clId="{565B9024-9F3B-489E-8A1F-3A9FF67501EA}" dt="2020-08-29T11:23:17.437" v="5043"/>
          <ac:picMkLst>
            <pc:docMk/>
            <pc:sldMk cId="2266658249" sldId="308"/>
            <ac:picMk id="18" creationId="{CDB5E6D7-D830-41C9-A6BA-0846684AAA64}"/>
          </ac:picMkLst>
        </pc:picChg>
        <pc:picChg chg="mod">
          <ac:chgData name="Jonathan Coles" userId="29a124065b34fc92" providerId="LiveId" clId="{565B9024-9F3B-489E-8A1F-3A9FF67501EA}" dt="2020-08-29T11:23:17.437" v="5043"/>
          <ac:picMkLst>
            <pc:docMk/>
            <pc:sldMk cId="2266658249" sldId="308"/>
            <ac:picMk id="19" creationId="{BBDF093F-B19B-4760-A711-234F17B62550}"/>
          </ac:picMkLst>
        </pc:picChg>
        <pc:picChg chg="mod">
          <ac:chgData name="Jonathan Coles" userId="29a124065b34fc92" providerId="LiveId" clId="{565B9024-9F3B-489E-8A1F-3A9FF67501EA}" dt="2020-08-29T11:23:17.437" v="5043"/>
          <ac:picMkLst>
            <pc:docMk/>
            <pc:sldMk cId="2266658249" sldId="308"/>
            <ac:picMk id="20" creationId="{D0D34FFE-12EC-4874-BFA6-30E1B32B7C23}"/>
          </ac:picMkLst>
        </pc:picChg>
      </pc:sldChg>
      <pc:sldChg chg="addSp delSp modSp new mod delAnim modAnim">
        <pc:chgData name="Jonathan Coles" userId="29a124065b34fc92" providerId="LiveId" clId="{565B9024-9F3B-489E-8A1F-3A9FF67501EA}" dt="2020-08-29T11:37:59.314" v="5359"/>
        <pc:sldMkLst>
          <pc:docMk/>
          <pc:sldMk cId="4235760791" sldId="309"/>
        </pc:sldMkLst>
        <pc:spChg chg="add mod">
          <ac:chgData name="Jonathan Coles" userId="29a124065b34fc92" providerId="LiveId" clId="{565B9024-9F3B-489E-8A1F-3A9FF67501EA}" dt="2020-08-29T11:30:22.026" v="5195" actId="14100"/>
          <ac:spMkLst>
            <pc:docMk/>
            <pc:sldMk cId="4235760791" sldId="309"/>
            <ac:spMk id="3" creationId="{5E0DD232-5018-486C-8759-C232CDF0BEE2}"/>
          </ac:spMkLst>
        </pc:spChg>
        <pc:spChg chg="add mod">
          <ac:chgData name="Jonathan Coles" userId="29a124065b34fc92" providerId="LiveId" clId="{565B9024-9F3B-489E-8A1F-3A9FF67501EA}" dt="2020-08-29T11:31:46.521" v="5227" actId="255"/>
          <ac:spMkLst>
            <pc:docMk/>
            <pc:sldMk cId="4235760791" sldId="309"/>
            <ac:spMk id="4" creationId="{5D5E9D3C-773D-4D09-97FA-3CA0F11B5AEB}"/>
          </ac:spMkLst>
        </pc:spChg>
        <pc:spChg chg="add mod">
          <ac:chgData name="Jonathan Coles" userId="29a124065b34fc92" providerId="LiveId" clId="{565B9024-9F3B-489E-8A1F-3A9FF67501EA}" dt="2020-08-29T11:31:40.347" v="5225" actId="255"/>
          <ac:spMkLst>
            <pc:docMk/>
            <pc:sldMk cId="4235760791" sldId="309"/>
            <ac:spMk id="5" creationId="{9FCACE6B-9D1A-40A0-BC08-07C18E6E4F48}"/>
          </ac:spMkLst>
        </pc:spChg>
        <pc:spChg chg="add mod">
          <ac:chgData name="Jonathan Coles" userId="29a124065b34fc92" providerId="LiveId" clId="{565B9024-9F3B-489E-8A1F-3A9FF67501EA}" dt="2020-08-29T11:31:51.637" v="5228" actId="255"/>
          <ac:spMkLst>
            <pc:docMk/>
            <pc:sldMk cId="4235760791" sldId="309"/>
            <ac:spMk id="6" creationId="{E5C73252-EF12-4AFC-A476-1B13F6AA7D75}"/>
          </ac:spMkLst>
        </pc:spChg>
        <pc:spChg chg="add del mod">
          <ac:chgData name="Jonathan Coles" userId="29a124065b34fc92" providerId="LiveId" clId="{565B9024-9F3B-489E-8A1F-3A9FF67501EA}" dt="2020-08-29T11:31:56.008" v="5230" actId="478"/>
          <ac:spMkLst>
            <pc:docMk/>
            <pc:sldMk cId="4235760791" sldId="309"/>
            <ac:spMk id="7" creationId="{DEF93BFA-5F3C-4F95-9198-A8D2EF6FB023}"/>
          </ac:spMkLst>
        </pc:spChg>
        <pc:spChg chg="add mod">
          <ac:chgData name="Jonathan Coles" userId="29a124065b34fc92" providerId="LiveId" clId="{565B9024-9F3B-489E-8A1F-3A9FF67501EA}" dt="2020-08-29T11:32:04.638" v="5238" actId="20577"/>
          <ac:spMkLst>
            <pc:docMk/>
            <pc:sldMk cId="4235760791" sldId="309"/>
            <ac:spMk id="8" creationId="{9B0109B1-2030-46E1-ABD8-A0C28F9A2F21}"/>
          </ac:spMkLst>
        </pc:spChg>
        <pc:spChg chg="add mod">
          <ac:chgData name="Jonathan Coles" userId="29a124065b34fc92" providerId="LiveId" clId="{565B9024-9F3B-489E-8A1F-3A9FF67501EA}" dt="2020-08-29T11:32:12.375" v="5247" actId="20577"/>
          <ac:spMkLst>
            <pc:docMk/>
            <pc:sldMk cId="4235760791" sldId="309"/>
            <ac:spMk id="9" creationId="{ECFB06D1-DF79-487B-A51F-2E706D2E6D28}"/>
          </ac:spMkLst>
        </pc:spChg>
        <pc:spChg chg="add mod">
          <ac:chgData name="Jonathan Coles" userId="29a124065b34fc92" providerId="LiveId" clId="{565B9024-9F3B-489E-8A1F-3A9FF67501EA}" dt="2020-08-29T11:32:24.603" v="5258" actId="20577"/>
          <ac:spMkLst>
            <pc:docMk/>
            <pc:sldMk cId="4235760791" sldId="309"/>
            <ac:spMk id="10" creationId="{F1C30320-0FA6-43CC-8238-1333F1A97A6E}"/>
          </ac:spMkLst>
        </pc:spChg>
        <pc:spChg chg="add mod">
          <ac:chgData name="Jonathan Coles" userId="29a124065b34fc92" providerId="LiveId" clId="{565B9024-9F3B-489E-8A1F-3A9FF67501EA}" dt="2020-08-29T11:32:47.415" v="5267" actId="20577"/>
          <ac:spMkLst>
            <pc:docMk/>
            <pc:sldMk cId="4235760791" sldId="309"/>
            <ac:spMk id="11" creationId="{B64186FA-E025-4678-8698-AA1902FBE488}"/>
          </ac:spMkLst>
        </pc:spChg>
        <pc:spChg chg="add mod">
          <ac:chgData name="Jonathan Coles" userId="29a124065b34fc92" providerId="LiveId" clId="{565B9024-9F3B-489E-8A1F-3A9FF67501EA}" dt="2020-08-29T11:32:56.897" v="5273" actId="20577"/>
          <ac:spMkLst>
            <pc:docMk/>
            <pc:sldMk cId="4235760791" sldId="309"/>
            <ac:spMk id="12" creationId="{24CAE0A7-7DB8-42B4-B58E-E793CE9AEEF3}"/>
          </ac:spMkLst>
        </pc:spChg>
        <pc:spChg chg="add mod">
          <ac:chgData name="Jonathan Coles" userId="29a124065b34fc92" providerId="LiveId" clId="{565B9024-9F3B-489E-8A1F-3A9FF67501EA}" dt="2020-08-29T11:33:06.056" v="5279" actId="20577"/>
          <ac:spMkLst>
            <pc:docMk/>
            <pc:sldMk cId="4235760791" sldId="309"/>
            <ac:spMk id="13" creationId="{0ACD2270-CB70-4CCE-983C-92072B17E85A}"/>
          </ac:spMkLst>
        </pc:spChg>
        <pc:spChg chg="add mod">
          <ac:chgData name="Jonathan Coles" userId="29a124065b34fc92" providerId="LiveId" clId="{565B9024-9F3B-489E-8A1F-3A9FF67501EA}" dt="2020-08-29T11:33:17.667" v="5289" actId="20577"/>
          <ac:spMkLst>
            <pc:docMk/>
            <pc:sldMk cId="4235760791" sldId="309"/>
            <ac:spMk id="14" creationId="{4F96931F-D088-4031-9FE5-0402F082299B}"/>
          </ac:spMkLst>
        </pc:spChg>
        <pc:spChg chg="add mod">
          <ac:chgData name="Jonathan Coles" userId="29a124065b34fc92" providerId="LiveId" clId="{565B9024-9F3B-489E-8A1F-3A9FF67501EA}" dt="2020-08-29T11:33:30.484" v="5317" actId="20577"/>
          <ac:spMkLst>
            <pc:docMk/>
            <pc:sldMk cId="4235760791" sldId="309"/>
            <ac:spMk id="15" creationId="{4609AAB2-AED4-4EC8-A7B0-45BE817E918D}"/>
          </ac:spMkLst>
        </pc:spChg>
        <pc:spChg chg="add mod">
          <ac:chgData name="Jonathan Coles" userId="29a124065b34fc92" providerId="LiveId" clId="{565B9024-9F3B-489E-8A1F-3A9FF67501EA}" dt="2020-08-29T11:36:06.356" v="5343" actId="1076"/>
          <ac:spMkLst>
            <pc:docMk/>
            <pc:sldMk cId="4235760791" sldId="309"/>
            <ac:spMk id="16" creationId="{E3A63A97-4688-40FE-80D6-173A9B2EBA8A}"/>
          </ac:spMkLst>
        </pc:spChg>
        <pc:spChg chg="add mod">
          <ac:chgData name="Jonathan Coles" userId="29a124065b34fc92" providerId="LiveId" clId="{565B9024-9F3B-489E-8A1F-3A9FF67501EA}" dt="2020-08-29T11:35:20.932" v="5332" actId="20577"/>
          <ac:spMkLst>
            <pc:docMk/>
            <pc:sldMk cId="4235760791" sldId="309"/>
            <ac:spMk id="17" creationId="{A3DCAC7A-F492-4597-B0FA-4FE752FCE57D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19" creationId="{51E21F1A-4AB0-42A1-B77D-2A692B3819CC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21" creationId="{7AE3A186-C770-443A-AE42-C2ADE1151F43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23" creationId="{8ECCC0E2-95CF-45E3-8079-EE77113CAE10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25" creationId="{9F3A0CE5-39FC-4339-BFDD-F2ED5D3D148A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27" creationId="{C97F0749-46DE-4F12-B925-0A45EE8AE228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29" creationId="{96A9F520-6374-4407-9250-C2D35913D57C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31" creationId="{7666B1AD-9F26-4161-9D99-C87E545F67D4}"/>
          </ac:spMkLst>
        </pc:spChg>
        <pc:spChg chg="add mod">
          <ac:chgData name="Jonathan Coles" userId="29a124065b34fc92" providerId="LiveId" clId="{565B9024-9F3B-489E-8A1F-3A9FF67501EA}" dt="2020-08-29T11:37:50.195" v="5357" actId="164"/>
          <ac:spMkLst>
            <pc:docMk/>
            <pc:sldMk cId="4235760791" sldId="309"/>
            <ac:spMk id="33" creationId="{79621E8E-978F-49DF-A158-2D670B49EBEF}"/>
          </ac:spMkLst>
        </pc:spChg>
        <pc:grpChg chg="add mod">
          <ac:chgData name="Jonathan Coles" userId="29a124065b34fc92" providerId="LiveId" clId="{565B9024-9F3B-489E-8A1F-3A9FF67501EA}" dt="2020-08-29T11:37:57.508" v="5358" actId="962"/>
          <ac:grpSpMkLst>
            <pc:docMk/>
            <pc:sldMk cId="4235760791" sldId="309"/>
            <ac:grpSpMk id="34" creationId="{868C699F-2AB6-46AA-A9E6-6832CD3D5812}"/>
          </ac:grpSpMkLst>
        </pc:grpChg>
      </pc:sldChg>
      <pc:sldChg chg="addSp delSp modSp new mod delAnim modAnim">
        <pc:chgData name="Jonathan Coles" userId="29a124065b34fc92" providerId="LiveId" clId="{565B9024-9F3B-489E-8A1F-3A9FF67501EA}" dt="2020-08-29T12:29:21.589" v="6821"/>
        <pc:sldMkLst>
          <pc:docMk/>
          <pc:sldMk cId="1007115988" sldId="310"/>
        </pc:sldMkLst>
        <pc:spChg chg="add mod">
          <ac:chgData name="Jonathan Coles" userId="29a124065b34fc92" providerId="LiveId" clId="{565B9024-9F3B-489E-8A1F-3A9FF67501EA}" dt="2020-08-29T11:46:21.160" v="5592" actId="1076"/>
          <ac:spMkLst>
            <pc:docMk/>
            <pc:sldMk cId="1007115988" sldId="310"/>
            <ac:spMk id="3" creationId="{50DD2073-6586-4D99-B36E-B8D6703DCCA0}"/>
          </ac:spMkLst>
        </pc:spChg>
        <pc:spChg chg="add del">
          <ac:chgData name="Jonathan Coles" userId="29a124065b34fc92" providerId="LiveId" clId="{565B9024-9F3B-489E-8A1F-3A9FF67501EA}" dt="2020-08-29T11:45:35.619" v="5581" actId="478"/>
          <ac:spMkLst>
            <pc:docMk/>
            <pc:sldMk cId="1007115988" sldId="310"/>
            <ac:spMk id="5" creationId="{6BD0F8ED-F9B5-45B2-817E-0F9AD313B2A4}"/>
          </ac:spMkLst>
        </pc:spChg>
        <pc:spChg chg="add mod">
          <ac:chgData name="Jonathan Coles" userId="29a124065b34fc92" providerId="LiveId" clId="{565B9024-9F3B-489E-8A1F-3A9FF67501EA}" dt="2020-08-29T11:46:32.546" v="5594" actId="1076"/>
          <ac:spMkLst>
            <pc:docMk/>
            <pc:sldMk cId="1007115988" sldId="310"/>
            <ac:spMk id="7" creationId="{4749A6E6-808C-4AB1-A555-7CEA343A3473}"/>
          </ac:spMkLst>
        </pc:spChg>
        <pc:spChg chg="add mod">
          <ac:chgData name="Jonathan Coles" userId="29a124065b34fc92" providerId="LiveId" clId="{565B9024-9F3B-489E-8A1F-3A9FF67501EA}" dt="2020-08-29T11:46:21.160" v="5592" actId="1076"/>
          <ac:spMkLst>
            <pc:docMk/>
            <pc:sldMk cId="1007115988" sldId="310"/>
            <ac:spMk id="9" creationId="{19BFA830-DE00-49E5-842B-108A8F3DBFB3}"/>
          </ac:spMkLst>
        </pc:spChg>
        <pc:spChg chg="add mod">
          <ac:chgData name="Jonathan Coles" userId="29a124065b34fc92" providerId="LiveId" clId="{565B9024-9F3B-489E-8A1F-3A9FF67501EA}" dt="2020-08-29T11:45:27.932" v="5580" actId="113"/>
          <ac:spMkLst>
            <pc:docMk/>
            <pc:sldMk cId="1007115988" sldId="310"/>
            <ac:spMk id="11" creationId="{378442FA-5390-475A-8C0E-31ABB0A5E912}"/>
          </ac:spMkLst>
        </pc:spChg>
        <pc:spChg chg="add del mod">
          <ac:chgData name="Jonathan Coles" userId="29a124065b34fc92" providerId="LiveId" clId="{565B9024-9F3B-489E-8A1F-3A9FF67501EA}" dt="2020-08-29T11:46:08.867" v="5590" actId="478"/>
          <ac:spMkLst>
            <pc:docMk/>
            <pc:sldMk cId="1007115988" sldId="310"/>
            <ac:spMk id="12" creationId="{909CD31F-92BC-475A-A106-2DED0163EFE6}"/>
          </ac:spMkLst>
        </pc:spChg>
        <pc:spChg chg="add del mod">
          <ac:chgData name="Jonathan Coles" userId="29a124065b34fc92" providerId="LiveId" clId="{565B9024-9F3B-489E-8A1F-3A9FF67501EA}" dt="2020-08-29T11:46:08.867" v="5590" actId="478"/>
          <ac:spMkLst>
            <pc:docMk/>
            <pc:sldMk cId="1007115988" sldId="310"/>
            <ac:spMk id="13" creationId="{016A9CCE-D26F-4561-B7F4-C7080EED866F}"/>
          </ac:spMkLst>
        </pc:spChg>
        <pc:spChg chg="add mod">
          <ac:chgData name="Jonathan Coles" userId="29a124065b34fc92" providerId="LiveId" clId="{565B9024-9F3B-489E-8A1F-3A9FF67501EA}" dt="2020-08-29T12:16:05.933" v="6759" actId="20577"/>
          <ac:spMkLst>
            <pc:docMk/>
            <pc:sldMk cId="1007115988" sldId="310"/>
            <ac:spMk id="14" creationId="{4138D3F1-6CE8-4507-B014-CEA87984643D}"/>
          </ac:spMkLst>
        </pc:spChg>
        <pc:spChg chg="add mod">
          <ac:chgData name="Jonathan Coles" userId="29a124065b34fc92" providerId="LiveId" clId="{565B9024-9F3B-489E-8A1F-3A9FF67501EA}" dt="2020-08-29T12:08:44.738" v="6711" actId="962"/>
          <ac:spMkLst>
            <pc:docMk/>
            <pc:sldMk cId="1007115988" sldId="310"/>
            <ac:spMk id="16" creationId="{5096284A-DFCC-4229-B3C6-8D92BF699D66}"/>
          </ac:spMkLst>
        </pc:spChg>
        <pc:spChg chg="add del">
          <ac:chgData name="Jonathan Coles" userId="29a124065b34fc92" providerId="LiveId" clId="{565B9024-9F3B-489E-8A1F-3A9FF67501EA}" dt="2020-08-29T11:53:46.354" v="5973" actId="478"/>
          <ac:spMkLst>
            <pc:docMk/>
            <pc:sldMk cId="1007115988" sldId="310"/>
            <ac:spMk id="18" creationId="{612F809A-5464-4701-842D-738AA149674E}"/>
          </ac:spMkLst>
        </pc:spChg>
        <pc:spChg chg="add mod">
          <ac:chgData name="Jonathan Coles" userId="29a124065b34fc92" providerId="LiveId" clId="{565B9024-9F3B-489E-8A1F-3A9FF67501EA}" dt="2020-08-29T12:08:26.519" v="6708" actId="962"/>
          <ac:spMkLst>
            <pc:docMk/>
            <pc:sldMk cId="1007115988" sldId="310"/>
            <ac:spMk id="20" creationId="{0F286070-6B8D-4F9B-BC03-696B8F21CAFA}"/>
          </ac:spMkLst>
        </pc:spChg>
        <pc:spChg chg="add del mod">
          <ac:chgData name="Jonathan Coles" userId="29a124065b34fc92" providerId="LiveId" clId="{565B9024-9F3B-489E-8A1F-3A9FF67501EA}" dt="2020-08-29T12:24:49.196" v="6773" actId="478"/>
          <ac:spMkLst>
            <pc:docMk/>
            <pc:sldMk cId="1007115988" sldId="310"/>
            <ac:spMk id="22" creationId="{B2D546D9-8907-4BA5-BA44-303635660BAE}"/>
          </ac:spMkLst>
        </pc:spChg>
        <pc:spChg chg="add mod">
          <ac:chgData name="Jonathan Coles" userId="29a124065b34fc92" providerId="LiveId" clId="{565B9024-9F3B-489E-8A1F-3A9FF67501EA}" dt="2020-08-29T12:08:21.344" v="6707" actId="962"/>
          <ac:spMkLst>
            <pc:docMk/>
            <pc:sldMk cId="1007115988" sldId="310"/>
            <ac:spMk id="24" creationId="{694C8681-C73C-4AAB-A5C9-E83FDC1CDA99}"/>
          </ac:spMkLst>
        </pc:spChg>
        <pc:spChg chg="add mod">
          <ac:chgData name="Jonathan Coles" userId="29a124065b34fc92" providerId="LiveId" clId="{565B9024-9F3B-489E-8A1F-3A9FF67501EA}" dt="2020-08-29T12:10:57.504" v="6730" actId="20577"/>
          <ac:spMkLst>
            <pc:docMk/>
            <pc:sldMk cId="1007115988" sldId="310"/>
            <ac:spMk id="26" creationId="{869AC574-FE37-4E1C-B1E4-4CD94E38959E}"/>
          </ac:spMkLst>
        </pc:spChg>
        <pc:spChg chg="add del mod">
          <ac:chgData name="Jonathan Coles" userId="29a124065b34fc92" providerId="LiveId" clId="{565B9024-9F3B-489E-8A1F-3A9FF67501EA}" dt="2020-08-29T12:24:58.073" v="6775" actId="478"/>
          <ac:spMkLst>
            <pc:docMk/>
            <pc:sldMk cId="1007115988" sldId="310"/>
            <ac:spMk id="28" creationId="{C5626ABE-5A5C-40EA-AC90-F6FE7CAD750C}"/>
          </ac:spMkLst>
        </pc:spChg>
        <pc:spChg chg="add mod">
          <ac:chgData name="Jonathan Coles" userId="29a124065b34fc92" providerId="LiveId" clId="{565B9024-9F3B-489E-8A1F-3A9FF67501EA}" dt="2020-08-29T12:08:48.937" v="6712" actId="962"/>
          <ac:spMkLst>
            <pc:docMk/>
            <pc:sldMk cId="1007115988" sldId="310"/>
            <ac:spMk id="30" creationId="{664A12D0-64D9-499B-B1A3-0DFA2D99A452}"/>
          </ac:spMkLst>
        </pc:spChg>
        <pc:spChg chg="add mod">
          <ac:chgData name="Jonathan Coles" userId="29a124065b34fc92" providerId="LiveId" clId="{565B9024-9F3B-489E-8A1F-3A9FF67501EA}" dt="2020-08-29T12:08:39.358" v="6710" actId="962"/>
          <ac:spMkLst>
            <pc:docMk/>
            <pc:sldMk cId="1007115988" sldId="310"/>
            <ac:spMk id="32" creationId="{F7DC29E9-E133-4B33-BCFC-74075D48536A}"/>
          </ac:spMkLst>
        </pc:spChg>
        <pc:spChg chg="add del mod">
          <ac:chgData name="Jonathan Coles" userId="29a124065b34fc92" providerId="LiveId" clId="{565B9024-9F3B-489E-8A1F-3A9FF67501EA}" dt="2020-08-29T12:24:55.004" v="6774" actId="478"/>
          <ac:spMkLst>
            <pc:docMk/>
            <pc:sldMk cId="1007115988" sldId="310"/>
            <ac:spMk id="34" creationId="{7F21A41B-E91D-41B0-AAB9-39A5B042A240}"/>
          </ac:spMkLst>
        </pc:spChg>
        <pc:spChg chg="add mod">
          <ac:chgData name="Jonathan Coles" userId="29a124065b34fc92" providerId="LiveId" clId="{565B9024-9F3B-489E-8A1F-3A9FF67501EA}" dt="2020-08-29T12:06:07.665" v="6674" actId="20577"/>
          <ac:spMkLst>
            <pc:docMk/>
            <pc:sldMk cId="1007115988" sldId="310"/>
            <ac:spMk id="36" creationId="{B8CD55EC-EA53-4CAD-B574-3BCE35F31A92}"/>
          </ac:spMkLst>
        </pc:spChg>
        <pc:spChg chg="add mod">
          <ac:chgData name="Jonathan Coles" userId="29a124065b34fc92" providerId="LiveId" clId="{565B9024-9F3B-489E-8A1F-3A9FF67501EA}" dt="2020-08-29T12:06:20.872" v="6687" actId="20577"/>
          <ac:spMkLst>
            <pc:docMk/>
            <pc:sldMk cId="1007115988" sldId="310"/>
            <ac:spMk id="38" creationId="{4868A451-7626-4483-9DB7-517CC7438719}"/>
          </ac:spMkLst>
        </pc:spChg>
        <pc:spChg chg="add mod">
          <ac:chgData name="Jonathan Coles" userId="29a124065b34fc92" providerId="LiveId" clId="{565B9024-9F3B-489E-8A1F-3A9FF67501EA}" dt="2020-08-29T12:06:37.613" v="6701" actId="20577"/>
          <ac:spMkLst>
            <pc:docMk/>
            <pc:sldMk cId="1007115988" sldId="310"/>
            <ac:spMk id="40" creationId="{5E2685A3-AC8F-4CC2-AF75-65ADF3346C52}"/>
          </ac:spMkLst>
        </pc:spChg>
        <pc:spChg chg="add mod">
          <ac:chgData name="Jonathan Coles" userId="29a124065b34fc92" providerId="LiveId" clId="{565B9024-9F3B-489E-8A1F-3A9FF67501EA}" dt="2020-08-29T12:25:34.685" v="6792" actId="962"/>
          <ac:spMkLst>
            <pc:docMk/>
            <pc:sldMk cId="1007115988" sldId="310"/>
            <ac:spMk id="47" creationId="{8B938820-A22A-48E8-8210-4DC15A808BFF}"/>
          </ac:spMkLst>
        </pc:spChg>
        <pc:spChg chg="add mod">
          <ac:chgData name="Jonathan Coles" userId="29a124065b34fc92" providerId="LiveId" clId="{565B9024-9F3B-489E-8A1F-3A9FF67501EA}" dt="2020-08-29T12:26:17.746" v="6802" actId="962"/>
          <ac:spMkLst>
            <pc:docMk/>
            <pc:sldMk cId="1007115988" sldId="310"/>
            <ac:spMk id="48" creationId="{89B291B8-8711-4183-A769-3943FD288FC7}"/>
          </ac:spMkLst>
        </pc:spChg>
        <pc:spChg chg="add del mod">
          <ac:chgData name="Jonathan Coles" userId="29a124065b34fc92" providerId="LiveId" clId="{565B9024-9F3B-489E-8A1F-3A9FF67501EA}" dt="2020-08-29T12:27:26.131" v="6809" actId="478"/>
          <ac:spMkLst>
            <pc:docMk/>
            <pc:sldMk cId="1007115988" sldId="310"/>
            <ac:spMk id="49" creationId="{81D3E5C8-D965-42B3-B7F8-EF8E8DAB7955}"/>
          </ac:spMkLst>
        </pc:spChg>
        <pc:spChg chg="add mod">
          <ac:chgData name="Jonathan Coles" userId="29a124065b34fc92" providerId="LiveId" clId="{565B9024-9F3B-489E-8A1F-3A9FF67501EA}" dt="2020-08-29T12:28:12.326" v="6816" actId="962"/>
          <ac:spMkLst>
            <pc:docMk/>
            <pc:sldMk cId="1007115988" sldId="310"/>
            <ac:spMk id="50" creationId="{E93C95E7-8D31-4ECA-9C2C-FBA8A5F2343B}"/>
          </ac:spMkLst>
        </pc:spChg>
        <pc:picChg chg="add mod">
          <ac:chgData name="Jonathan Coles" userId="29a124065b34fc92" providerId="LiveId" clId="{565B9024-9F3B-489E-8A1F-3A9FF67501EA}" dt="2020-08-29T12:15:40.510" v="6748" actId="1076"/>
          <ac:picMkLst>
            <pc:docMk/>
            <pc:sldMk cId="1007115988" sldId="310"/>
            <ac:picMk id="42" creationId="{1D791675-63B4-4B3B-A938-50B1E8B5AC2F}"/>
          </ac:picMkLst>
        </pc:picChg>
        <pc:picChg chg="add mod">
          <ac:chgData name="Jonathan Coles" userId="29a124065b34fc92" providerId="LiveId" clId="{565B9024-9F3B-489E-8A1F-3A9FF67501EA}" dt="2020-08-29T12:15:36.863" v="6747" actId="1076"/>
          <ac:picMkLst>
            <pc:docMk/>
            <pc:sldMk cId="1007115988" sldId="310"/>
            <ac:picMk id="44" creationId="{40F00692-D56A-4584-A3AC-C6834435DCAE}"/>
          </ac:picMkLst>
        </pc:picChg>
        <pc:picChg chg="add del">
          <ac:chgData name="Jonathan Coles" userId="29a124065b34fc92" providerId="LiveId" clId="{565B9024-9F3B-489E-8A1F-3A9FF67501EA}" dt="2020-08-29T12:25:00.481" v="6777" actId="478"/>
          <ac:picMkLst>
            <pc:docMk/>
            <pc:sldMk cId="1007115988" sldId="310"/>
            <ac:picMk id="46" creationId="{E0927A87-43C5-4E2D-BD30-25677115880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065756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850" dirty="0">
                <a:latin typeface="Arial"/>
                <a:ea typeface="Arial"/>
                <a:cs typeface="Arial"/>
                <a:sym typeface="Arial"/>
              </a:rPr>
              <a:t>Identifying and sorting conjunctions, determiners and prepositions</a:t>
            </a:r>
            <a:endParaRPr sz="85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dirty="0">
                <a:latin typeface="Muli" panose="02000503040000020004" pitchFamily="2" charset="0"/>
                <a:sym typeface="Arial"/>
              </a:rPr>
              <a:t>National Curriculum Teaching Point:</a:t>
            </a:r>
            <a:endParaRPr dirty="0">
              <a:latin typeface="Muli" panose="02000503040000020004" pitchFamily="2" charset="0"/>
            </a:endParaRPr>
          </a:p>
          <a:p>
            <a:pPr marL="0" indent="0">
              <a:lnSpc>
                <a:spcPct val="140000"/>
              </a:lnSpc>
              <a:buClr>
                <a:srgbClr val="000000"/>
              </a:buClr>
              <a:buSzPts val="1800"/>
            </a:pPr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Converting nouns or adjectives into verbs using suffixes [for example, -ate; -</a:t>
            </a:r>
            <a:r>
              <a:rPr lang="en-GB" sz="1800" b="1" dirty="0" err="1">
                <a:effectLst/>
                <a:latin typeface="Muli" panose="02000503040000020004" pitchFamily="2" charset="0"/>
                <a:ea typeface="Calibri" panose="020F0502020204030204" pitchFamily="34" charset="0"/>
              </a:rPr>
              <a:t>ise</a:t>
            </a:r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; -</a:t>
            </a:r>
            <a:r>
              <a:rPr lang="en-GB" sz="1800" b="1" dirty="0" err="1">
                <a:effectLst/>
                <a:latin typeface="Muli" panose="02000503040000020004" pitchFamily="2" charset="0"/>
                <a:ea typeface="Calibri" panose="020F0502020204030204" pitchFamily="34" charset="0"/>
              </a:rPr>
              <a:t>ify</a:t>
            </a:r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]</a:t>
            </a:r>
            <a:endParaRPr lang="en-GB" sz="1800" dirty="0">
              <a:effectLst/>
              <a:latin typeface="Muli" panose="02000503040000020004" pitchFamily="2" charset="0"/>
              <a:ea typeface="Calibri" panose="020F0502020204030204" pitchFamily="34" charset="0"/>
            </a:endParaRPr>
          </a:p>
          <a:p>
            <a:pPr marL="0" lvl="0" indent="0" algn="ctr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endParaRPr lang="en-GB" sz="1800" b="1" dirty="0">
              <a:solidFill>
                <a:srgbClr val="000000"/>
              </a:solidFill>
              <a:latin typeface="Muli" panose="02000503040000020004" pitchFamily="2" charset="0"/>
            </a:endParaRPr>
          </a:p>
          <a:p>
            <a:pPr marL="0" lvl="0" indent="0" algn="ctr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en-GB" dirty="0">
                <a:latin typeface="Muli" panose="02000503040000020004" pitchFamily="2" charset="0"/>
                <a:sym typeface="Arial"/>
              </a:rPr>
              <a:t>Key vocabulary:  conjunction, determiner, preposition</a:t>
            </a:r>
            <a:endParaRPr dirty="0">
              <a:latin typeface="Muli" panose="02000503040000020004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dirty="0">
                <a:latin typeface="Muli" panose="02000503040000020004" pitchFamily="2" charset="0"/>
                <a:sym typeface="Arial"/>
              </a:rPr>
              <a:t>Identifying and sorting conjunctions, determiners and prepositions</a:t>
            </a:r>
            <a:r>
              <a:rPr lang="en-GB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716248" y="3455572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2000503040000020004" pitchFamily="2" charset="0"/>
              </a:rPr>
              <a:t>Stage 5 Word 1.2</a:t>
            </a:r>
            <a:endParaRPr dirty="0">
              <a:latin typeface="Muli" panose="02000503040000020004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44C1AA95-949F-45E9-8169-C4155CD95A63}"/>
              </a:ext>
            </a:extLst>
          </p:cNvPr>
          <p:cNvSpPr/>
          <p:nvPr/>
        </p:nvSpPr>
        <p:spPr>
          <a:xfrm>
            <a:off x="246577" y="209636"/>
            <a:ext cx="8597118" cy="1504436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How might this paragraph be improved?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E79C40C-EA9F-4F1D-864D-87FC38931C82}"/>
              </a:ext>
            </a:extLst>
          </p:cNvPr>
          <p:cNvSpPr txBox="1"/>
          <p:nvPr/>
        </p:nvSpPr>
        <p:spPr>
          <a:xfrm>
            <a:off x="246577" y="2340309"/>
            <a:ext cx="118735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The pirate was angry. The treasure chest was empty. All his hard work was for nothing. </a:t>
            </a:r>
          </a:p>
        </p:txBody>
      </p:sp>
      <p:pic>
        <p:nvPicPr>
          <p:cNvPr id="10" name="Picture 9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A7FDC828-8E2C-4C07-AED5-E93786E3C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3319" y="286445"/>
            <a:ext cx="1488227" cy="1823395"/>
          </a:xfrm>
          <a:prstGeom prst="rect">
            <a:avLst/>
          </a:prstGeom>
        </p:spPr>
      </p:pic>
      <p:pic>
        <p:nvPicPr>
          <p:cNvPr id="12" name="Picture 11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xmlns="" id="{C855686B-5B37-4C97-9AAB-1D7030755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77" y="961855"/>
            <a:ext cx="1498710" cy="1147986"/>
          </a:xfrm>
          <a:prstGeom prst="rect">
            <a:avLst/>
          </a:prstGeom>
        </p:spPr>
      </p:pic>
      <p:sp>
        <p:nvSpPr>
          <p:cNvPr id="16" name="2">
            <a:extLst>
              <a:ext uri="{FF2B5EF4-FFF2-40B4-BE49-F238E27FC236}">
                <a16:creationId xmlns:a16="http://schemas.microsoft.com/office/drawing/2014/main" xmlns="" id="{EDC9BB77-B348-4A92-A3C3-ED71D1F20C57}"/>
              </a:ext>
            </a:extLst>
          </p:cNvPr>
          <p:cNvSpPr txBox="1"/>
          <p:nvPr/>
        </p:nvSpPr>
        <p:spPr>
          <a:xfrm>
            <a:off x="246577" y="3991042"/>
            <a:ext cx="118735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The pirate was angry </a:t>
            </a:r>
            <a:r>
              <a:rPr lang="en-US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because</a:t>
            </a:r>
            <a:r>
              <a:rPr lang="en-US" sz="3600" dirty="0">
                <a:latin typeface="OpenDyslexicAlta" panose="00000500000000000000" pitchFamily="50" charset="0"/>
              </a:rPr>
              <a:t> the treasure chest was empty </a:t>
            </a:r>
            <a:r>
              <a:rPr lang="en-US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and</a:t>
            </a:r>
            <a:r>
              <a:rPr lang="en-US" sz="3600" dirty="0">
                <a:latin typeface="OpenDyslexicAlta" panose="00000500000000000000" pitchFamily="50" charset="0"/>
              </a:rPr>
              <a:t> all his hard work was for nothing. </a:t>
            </a: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2A1A933C-DB6D-4000-A41D-3A739A07B454}"/>
              </a:ext>
            </a:extLst>
          </p:cNvPr>
          <p:cNvSpPr/>
          <p:nvPr/>
        </p:nvSpPr>
        <p:spPr>
          <a:xfrm>
            <a:off x="10850139" y="3042807"/>
            <a:ext cx="843378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check</a:t>
            </a:r>
          </a:p>
        </p:txBody>
      </p:sp>
      <p:sp>
        <p:nvSpPr>
          <p:cNvPr id="20" name="3">
            <a:extLst>
              <a:ext uri="{FF2B5EF4-FFF2-40B4-BE49-F238E27FC236}">
                <a16:creationId xmlns:a16="http://schemas.microsoft.com/office/drawing/2014/main" xmlns="" id="{C35D161A-79F7-4FB0-ACE0-6D6D1AE63850}"/>
              </a:ext>
            </a:extLst>
          </p:cNvPr>
          <p:cNvSpPr/>
          <p:nvPr/>
        </p:nvSpPr>
        <p:spPr>
          <a:xfrm>
            <a:off x="5220798" y="5341589"/>
            <a:ext cx="6472719" cy="130677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can use conjunctions to avoid a series of short, simple sentences.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Click        to find out more.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21" name="4">
            <a:hlinkClick r:id="rId4" action="ppaction://hlinksldjump"/>
            <a:extLst>
              <a:ext uri="{FF2B5EF4-FFF2-40B4-BE49-F238E27FC236}">
                <a16:creationId xmlns:a16="http://schemas.microsoft.com/office/drawing/2014/main" xmlns="" id="{A0EE66D6-D8D8-408B-83DF-32B7EEB3D441}"/>
              </a:ext>
            </a:extLst>
          </p:cNvPr>
          <p:cNvSpPr txBox="1"/>
          <p:nvPr/>
        </p:nvSpPr>
        <p:spPr>
          <a:xfrm>
            <a:off x="7017251" y="6132148"/>
            <a:ext cx="934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OpenDyslexicAlta" panose="00000500000000000000" pitchFamily="50" charset="0"/>
              </a:rPr>
              <a:t>here</a:t>
            </a:r>
            <a:endParaRPr lang="en-GB" sz="2400" dirty="0">
              <a:solidFill>
                <a:schemeClr val="accent3">
                  <a:lumMod val="75000"/>
                </a:schemeClr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77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6" grpId="0"/>
      <p:bldP spid="20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590C205-D062-4E18-9828-ED1F0E66E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381" y="4133855"/>
            <a:ext cx="399472" cy="410874"/>
          </a:xfrm>
          <a:prstGeom prst="rect">
            <a:avLst/>
          </a:prstGeom>
        </p:spPr>
      </p:pic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44C1AA95-949F-45E9-8169-C4155CD95A63}"/>
              </a:ext>
            </a:extLst>
          </p:cNvPr>
          <p:cNvSpPr/>
          <p:nvPr/>
        </p:nvSpPr>
        <p:spPr>
          <a:xfrm>
            <a:off x="246577" y="209636"/>
            <a:ext cx="4264463" cy="94860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Conjunctions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E79C40C-EA9F-4F1D-864D-87FC38931C82}"/>
              </a:ext>
            </a:extLst>
          </p:cNvPr>
          <p:cNvSpPr txBox="1"/>
          <p:nvPr/>
        </p:nvSpPr>
        <p:spPr>
          <a:xfrm>
            <a:off x="318497" y="1450636"/>
            <a:ext cx="1187350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Conjunctions are words or phrases that join parts of a sentence and linked ideas together.</a:t>
            </a:r>
          </a:p>
          <a:p>
            <a:endParaRPr lang="en-US" sz="36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Here are some examples:</a:t>
            </a: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Jamal was hungry, </a:t>
            </a:r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so 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he ate an apple.</a:t>
            </a: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Ruth would be late for school </a:t>
            </a:r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if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 she didn’t get up soon.</a:t>
            </a: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They stayed at home all day </a:t>
            </a:r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because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 it was raining.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BBDC4C-A911-445D-BC50-20C593ABF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8630" y="2511875"/>
            <a:ext cx="957487" cy="236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33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44C1AA95-949F-45E9-8169-C4155CD95A63}"/>
              </a:ext>
            </a:extLst>
          </p:cNvPr>
          <p:cNvSpPr/>
          <p:nvPr/>
        </p:nvSpPr>
        <p:spPr>
          <a:xfrm>
            <a:off x="246577" y="209636"/>
            <a:ext cx="8383715" cy="94860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Conjunction spotting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E79C40C-EA9F-4F1D-864D-87FC38931C82}"/>
              </a:ext>
            </a:extLst>
          </p:cNvPr>
          <p:cNvSpPr txBox="1"/>
          <p:nvPr/>
        </p:nvSpPr>
        <p:spPr>
          <a:xfrm>
            <a:off x="159248" y="1481459"/>
            <a:ext cx="1187350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Conjunctions can be found within sentences as you’ve already seen; some, though, can start sentences.</a:t>
            </a: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Ruth would be late for school </a:t>
            </a:r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if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 she didn’t get up soon.</a:t>
            </a: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They stayed at home all day </a:t>
            </a:r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because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 it was raining.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ABC760C-EF49-4C6D-8DCF-B5253F12F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870" y="0"/>
            <a:ext cx="1740613" cy="17406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A5E9873-6191-40D2-8732-F0FB4F619730}"/>
              </a:ext>
            </a:extLst>
          </p:cNvPr>
          <p:cNvSpPr txBox="1"/>
          <p:nvPr/>
        </p:nvSpPr>
        <p:spPr>
          <a:xfrm>
            <a:off x="159248" y="4161033"/>
            <a:ext cx="1110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If</a:t>
            </a:r>
            <a:r>
              <a:rPr lang="en-US" sz="2800" dirty="0">
                <a:latin typeface="OpenDyslexicAlta" panose="00000500000000000000" pitchFamily="50" charset="0"/>
              </a:rPr>
              <a:t> she didn’t get up soon, Ruth would be late for school. 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4" name="1">
            <a:extLst>
              <a:ext uri="{FF2B5EF4-FFF2-40B4-BE49-F238E27FC236}">
                <a16:creationId xmlns:a16="http://schemas.microsoft.com/office/drawing/2014/main" xmlns="" id="{3C52200B-A5A7-416F-8384-EFA8E799AA96}"/>
              </a:ext>
            </a:extLst>
          </p:cNvPr>
          <p:cNvSpPr/>
          <p:nvPr/>
        </p:nvSpPr>
        <p:spPr>
          <a:xfrm>
            <a:off x="10422237" y="5376541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sp>
        <p:nvSpPr>
          <p:cNvPr id="16" name="1">
            <a:extLst>
              <a:ext uri="{FF2B5EF4-FFF2-40B4-BE49-F238E27FC236}">
                <a16:creationId xmlns:a16="http://schemas.microsoft.com/office/drawing/2014/main" xmlns="" id="{7451344F-D18A-4F89-86A2-C80AEB304F0E}"/>
              </a:ext>
            </a:extLst>
          </p:cNvPr>
          <p:cNvSpPr/>
          <p:nvPr/>
        </p:nvSpPr>
        <p:spPr>
          <a:xfrm>
            <a:off x="10933824" y="3642454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3BEEDA6-A519-46D6-AFF5-9D9CB30CDB8D}"/>
              </a:ext>
            </a:extLst>
          </p:cNvPr>
          <p:cNvSpPr txBox="1"/>
          <p:nvPr/>
        </p:nvSpPr>
        <p:spPr>
          <a:xfrm>
            <a:off x="159248" y="5882718"/>
            <a:ext cx="11019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Because</a:t>
            </a:r>
            <a:r>
              <a:rPr lang="en-US" sz="2800" dirty="0">
                <a:latin typeface="OpenDyslexicAlta" panose="00000500000000000000" pitchFamily="50" charset="0"/>
              </a:rPr>
              <a:t> it was raining, they stayed at home all day.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6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B9ECC65-3861-4331-A2D3-BBF5D1FCAFD7}"/>
              </a:ext>
            </a:extLst>
          </p:cNvPr>
          <p:cNvSpPr txBox="1"/>
          <p:nvPr/>
        </p:nvSpPr>
        <p:spPr>
          <a:xfrm>
            <a:off x="318497" y="1450636"/>
            <a:ext cx="118735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>
              <a:latin typeface="OpenDyslexicAlta" panose="00000500000000000000" pitchFamily="50" charset="0"/>
            </a:endParaRPr>
          </a:p>
          <a:p>
            <a:endParaRPr lang="en-US" sz="3600" dirty="0">
              <a:latin typeface="OpenDyslexicAlta" panose="00000500000000000000" pitchFamily="50" charset="0"/>
            </a:endParaRPr>
          </a:p>
        </p:txBody>
      </p:sp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B9D1970B-B7B7-43A6-982B-45C646D5EC4B}"/>
              </a:ext>
            </a:extLst>
          </p:cNvPr>
          <p:cNvSpPr/>
          <p:nvPr/>
        </p:nvSpPr>
        <p:spPr>
          <a:xfrm>
            <a:off x="246577" y="209636"/>
            <a:ext cx="8383715" cy="94860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Conjunction spotting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DF7D7E3-D64E-4481-A51E-263C4B0CD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870" y="0"/>
            <a:ext cx="1740613" cy="1740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BBD809E-71CA-4940-A857-6756F7ECF141}"/>
              </a:ext>
            </a:extLst>
          </p:cNvPr>
          <p:cNvSpPr txBox="1"/>
          <p:nvPr/>
        </p:nvSpPr>
        <p:spPr>
          <a:xfrm>
            <a:off x="159248" y="1481459"/>
            <a:ext cx="118735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Subordinating conjunctions </a:t>
            </a: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can appear within sentences, but can start them, too.</a:t>
            </a:r>
          </a:p>
          <a:p>
            <a:endParaRPr lang="en-US" sz="36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Here are some examples of subordinating conjunctions. </a:t>
            </a:r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1">
            <a:extLst>
              <a:ext uri="{FF2B5EF4-FFF2-40B4-BE49-F238E27FC236}">
                <a16:creationId xmlns:a16="http://schemas.microsoft.com/office/drawing/2014/main" xmlns="" id="{A25467BC-1466-4F91-A1A6-DD10CEFBDC45}"/>
              </a:ext>
            </a:extLst>
          </p:cNvPr>
          <p:cNvSpPr/>
          <p:nvPr/>
        </p:nvSpPr>
        <p:spPr>
          <a:xfrm>
            <a:off x="3618624" y="38286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grpSp>
        <p:nvGrpSpPr>
          <p:cNvPr id="7" name="1a">
            <a:extLst>
              <a:ext uri="{FF2B5EF4-FFF2-40B4-BE49-F238E27FC236}">
                <a16:creationId xmlns:a16="http://schemas.microsoft.com/office/drawing/2014/main" xmlns="" id="{3DB30B6F-BA3A-474F-9FBA-5A2CAE38B9D3}"/>
              </a:ext>
            </a:extLst>
          </p:cNvPr>
          <p:cNvGrpSpPr/>
          <p:nvPr/>
        </p:nvGrpSpPr>
        <p:grpSpPr>
          <a:xfrm>
            <a:off x="553093" y="3883870"/>
            <a:ext cx="11735208" cy="2707773"/>
            <a:chOff x="553093" y="3883870"/>
            <a:chExt cx="11735208" cy="270777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154F4718-FE19-4C9F-BB35-2264C5D7F48C}"/>
                </a:ext>
              </a:extLst>
            </p:cNvPr>
            <p:cNvSpPr txBox="1"/>
            <p:nvPr/>
          </p:nvSpPr>
          <p:spPr>
            <a:xfrm>
              <a:off x="883578" y="4911047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because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F69EC0F3-5951-4BC5-A4BD-7D27F804F157}"/>
                </a:ext>
              </a:extLst>
            </p:cNvPr>
            <p:cNvSpPr txBox="1"/>
            <p:nvPr/>
          </p:nvSpPr>
          <p:spPr>
            <a:xfrm>
              <a:off x="4873824" y="4605776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although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0F8D657A-5D9A-402F-BD06-1F24F647FA44}"/>
                </a:ext>
              </a:extLst>
            </p:cNvPr>
            <p:cNvSpPr txBox="1"/>
            <p:nvPr/>
          </p:nvSpPr>
          <p:spPr>
            <a:xfrm>
              <a:off x="3810000" y="5710719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since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52CA7908-3A3F-4112-98F0-81C3647DA5E3}"/>
                </a:ext>
              </a:extLst>
            </p:cNvPr>
            <p:cNvSpPr txBox="1"/>
            <p:nvPr/>
          </p:nvSpPr>
          <p:spPr>
            <a:xfrm>
              <a:off x="7847745" y="5052401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until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A21C3462-0A9D-412F-ADF6-064C2F0DDB86}"/>
                </a:ext>
              </a:extLst>
            </p:cNvPr>
            <p:cNvSpPr txBox="1"/>
            <p:nvPr/>
          </p:nvSpPr>
          <p:spPr>
            <a:xfrm>
              <a:off x="553093" y="5916202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when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777CB6E1-7E7D-40F2-A64F-08A1DCE3FC5A}"/>
                </a:ext>
              </a:extLst>
            </p:cNvPr>
            <p:cNvSpPr txBox="1"/>
            <p:nvPr/>
          </p:nvSpPr>
          <p:spPr>
            <a:xfrm>
              <a:off x="6818209" y="5945312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if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5AA36B66-490B-49B6-B78F-1E70756F0E78}"/>
                </a:ext>
              </a:extLst>
            </p:cNvPr>
            <p:cNvSpPr txBox="1"/>
            <p:nvPr/>
          </p:nvSpPr>
          <p:spPr>
            <a:xfrm>
              <a:off x="9553255" y="4343834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before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109D696-AF39-4CFB-A96A-847F6940E12C}"/>
                </a:ext>
              </a:extLst>
            </p:cNvPr>
            <p:cNvSpPr txBox="1"/>
            <p:nvPr/>
          </p:nvSpPr>
          <p:spPr>
            <a:xfrm>
              <a:off x="7262769" y="3883870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as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AB59F4D9-E1A5-4A11-8F8C-1DEEBBEA1B98}"/>
                </a:ext>
              </a:extLst>
            </p:cNvPr>
            <p:cNvSpPr txBox="1"/>
            <p:nvPr/>
          </p:nvSpPr>
          <p:spPr>
            <a:xfrm>
              <a:off x="8903861" y="5923051"/>
              <a:ext cx="2735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0070C0"/>
                  </a:solidFill>
                  <a:latin typeface="OpenDyslexicAlta" panose="00000500000000000000" pitchFamily="50" charset="0"/>
                </a:rPr>
                <a:t>after</a:t>
              </a:r>
              <a:endParaRPr lang="en-GB" sz="3600" dirty="0">
                <a:solidFill>
                  <a:srgbClr val="0070C0"/>
                </a:solidFill>
                <a:latin typeface="OpenDyslexicAlta" panose="00000500000000000000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115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6DB4FF7-6006-4F40-A8F7-6687B900E1F5}"/>
              </a:ext>
            </a:extLst>
          </p:cNvPr>
          <p:cNvSpPr/>
          <p:nvPr/>
        </p:nvSpPr>
        <p:spPr>
          <a:xfrm>
            <a:off x="246577" y="209636"/>
            <a:ext cx="8383715" cy="94860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Conjunction spotting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6CC2454-1EBC-48A2-8DDC-54C3A693D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870" y="0"/>
            <a:ext cx="1740613" cy="17406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A4D8F0E-E288-49E3-B302-B1C26AA08555}"/>
              </a:ext>
            </a:extLst>
          </p:cNvPr>
          <p:cNvSpPr txBox="1"/>
          <p:nvPr/>
        </p:nvSpPr>
        <p:spPr>
          <a:xfrm>
            <a:off x="159248" y="1481459"/>
            <a:ext cx="118735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Coordinating conjunctions </a:t>
            </a: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appear within sentences, but are rarely used to start them.</a:t>
            </a:r>
          </a:p>
          <a:p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There are </a:t>
            </a:r>
            <a:r>
              <a:rPr lang="en-US" sz="3600" dirty="0">
                <a:solidFill>
                  <a:srgbClr val="0070C0"/>
                </a:solidFill>
                <a:latin typeface="OpenDyslexicAlta" panose="00000500000000000000" pitchFamily="50" charset="0"/>
              </a:rPr>
              <a:t>seven</a:t>
            </a: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 to remember:</a:t>
            </a: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07760260-2F3B-4A94-B86F-CDAEB7EEE81C}"/>
              </a:ext>
            </a:extLst>
          </p:cNvPr>
          <p:cNvSpPr txBox="1"/>
          <p:nvPr/>
        </p:nvSpPr>
        <p:spPr>
          <a:xfrm>
            <a:off x="349321" y="3235785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f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or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xmlns="" id="{C28CE239-461A-46B9-8125-58EEE0C2FD42}"/>
              </a:ext>
            </a:extLst>
          </p:cNvPr>
          <p:cNvSpPr txBox="1"/>
          <p:nvPr/>
        </p:nvSpPr>
        <p:spPr>
          <a:xfrm>
            <a:off x="349321" y="3716958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a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nd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3">
            <a:extLst>
              <a:ext uri="{FF2B5EF4-FFF2-40B4-BE49-F238E27FC236}">
                <a16:creationId xmlns:a16="http://schemas.microsoft.com/office/drawing/2014/main" xmlns="" id="{C4D3043D-B2F0-419E-8B94-6082DD0EEBD0}"/>
              </a:ext>
            </a:extLst>
          </p:cNvPr>
          <p:cNvSpPr txBox="1"/>
          <p:nvPr/>
        </p:nvSpPr>
        <p:spPr>
          <a:xfrm>
            <a:off x="349321" y="4198131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n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or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4">
            <a:extLst>
              <a:ext uri="{FF2B5EF4-FFF2-40B4-BE49-F238E27FC236}">
                <a16:creationId xmlns:a16="http://schemas.microsoft.com/office/drawing/2014/main" xmlns="" id="{3FDD73F0-C7E8-492D-A80C-D82266B67FCD}"/>
              </a:ext>
            </a:extLst>
          </p:cNvPr>
          <p:cNvSpPr txBox="1"/>
          <p:nvPr/>
        </p:nvSpPr>
        <p:spPr>
          <a:xfrm>
            <a:off x="349321" y="4679304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b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ut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5">
            <a:extLst>
              <a:ext uri="{FF2B5EF4-FFF2-40B4-BE49-F238E27FC236}">
                <a16:creationId xmlns:a16="http://schemas.microsoft.com/office/drawing/2014/main" xmlns="" id="{99B1EE4E-CFAE-4856-90C9-6077C7DA37EE}"/>
              </a:ext>
            </a:extLst>
          </p:cNvPr>
          <p:cNvSpPr txBox="1"/>
          <p:nvPr/>
        </p:nvSpPr>
        <p:spPr>
          <a:xfrm>
            <a:off x="349321" y="5160477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o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r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6">
            <a:extLst>
              <a:ext uri="{FF2B5EF4-FFF2-40B4-BE49-F238E27FC236}">
                <a16:creationId xmlns:a16="http://schemas.microsoft.com/office/drawing/2014/main" xmlns="" id="{F6E14EF1-FAA2-4A96-AEA1-756E2EA8AA34}"/>
              </a:ext>
            </a:extLst>
          </p:cNvPr>
          <p:cNvSpPr txBox="1"/>
          <p:nvPr/>
        </p:nvSpPr>
        <p:spPr>
          <a:xfrm>
            <a:off x="349321" y="5641650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y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et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0" name="7">
            <a:extLst>
              <a:ext uri="{FF2B5EF4-FFF2-40B4-BE49-F238E27FC236}">
                <a16:creationId xmlns:a16="http://schemas.microsoft.com/office/drawing/2014/main" xmlns="" id="{08B372DC-B124-44FC-B599-ECE8745F7D5B}"/>
              </a:ext>
            </a:extLst>
          </p:cNvPr>
          <p:cNvSpPr txBox="1"/>
          <p:nvPr/>
        </p:nvSpPr>
        <p:spPr>
          <a:xfrm>
            <a:off x="349321" y="6122823"/>
            <a:ext cx="3113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s</a:t>
            </a:r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o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1" name="8">
            <a:extLst>
              <a:ext uri="{FF2B5EF4-FFF2-40B4-BE49-F238E27FC236}">
                <a16:creationId xmlns:a16="http://schemas.microsoft.com/office/drawing/2014/main" xmlns="" id="{7477BEC0-F32D-45D7-B5FE-F3F334984BF0}"/>
              </a:ext>
            </a:extLst>
          </p:cNvPr>
          <p:cNvSpPr txBox="1"/>
          <p:nvPr/>
        </p:nvSpPr>
        <p:spPr>
          <a:xfrm>
            <a:off x="3652464" y="35688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F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3" name="9">
            <a:extLst>
              <a:ext uri="{FF2B5EF4-FFF2-40B4-BE49-F238E27FC236}">
                <a16:creationId xmlns:a16="http://schemas.microsoft.com/office/drawing/2014/main" xmlns="" id="{9ED01224-5177-40BF-B8EE-4945D84F0EEF}"/>
              </a:ext>
            </a:extLst>
          </p:cNvPr>
          <p:cNvSpPr txBox="1"/>
          <p:nvPr/>
        </p:nvSpPr>
        <p:spPr>
          <a:xfrm>
            <a:off x="4271482" y="35688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A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5" name="10">
            <a:extLst>
              <a:ext uri="{FF2B5EF4-FFF2-40B4-BE49-F238E27FC236}">
                <a16:creationId xmlns:a16="http://schemas.microsoft.com/office/drawing/2014/main" xmlns="" id="{054D87F8-CCD0-49B3-A9F7-A611DDB1D451}"/>
              </a:ext>
            </a:extLst>
          </p:cNvPr>
          <p:cNvSpPr txBox="1"/>
          <p:nvPr/>
        </p:nvSpPr>
        <p:spPr>
          <a:xfrm>
            <a:off x="5238108" y="35688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N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7" name="11">
            <a:extLst>
              <a:ext uri="{FF2B5EF4-FFF2-40B4-BE49-F238E27FC236}">
                <a16:creationId xmlns:a16="http://schemas.microsoft.com/office/drawing/2014/main" xmlns="" id="{0E7934EE-9FF8-4E37-8C70-217FE8081374}"/>
              </a:ext>
            </a:extLst>
          </p:cNvPr>
          <p:cNvSpPr txBox="1"/>
          <p:nvPr/>
        </p:nvSpPr>
        <p:spPr>
          <a:xfrm>
            <a:off x="6204734" y="35785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B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9" name="12">
            <a:extLst>
              <a:ext uri="{FF2B5EF4-FFF2-40B4-BE49-F238E27FC236}">
                <a16:creationId xmlns:a16="http://schemas.microsoft.com/office/drawing/2014/main" xmlns="" id="{13DC3063-FCC6-464F-8E07-95B7B806555C}"/>
              </a:ext>
            </a:extLst>
          </p:cNvPr>
          <p:cNvSpPr txBox="1"/>
          <p:nvPr/>
        </p:nvSpPr>
        <p:spPr>
          <a:xfrm>
            <a:off x="7013825" y="35785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O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1" name="13">
            <a:extLst>
              <a:ext uri="{FF2B5EF4-FFF2-40B4-BE49-F238E27FC236}">
                <a16:creationId xmlns:a16="http://schemas.microsoft.com/office/drawing/2014/main" xmlns="" id="{5528A242-E2B7-4CE1-903D-5D32A042B484}"/>
              </a:ext>
            </a:extLst>
          </p:cNvPr>
          <p:cNvSpPr txBox="1"/>
          <p:nvPr/>
        </p:nvSpPr>
        <p:spPr>
          <a:xfrm>
            <a:off x="7980451" y="3590817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Y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3" name="14">
            <a:extLst>
              <a:ext uri="{FF2B5EF4-FFF2-40B4-BE49-F238E27FC236}">
                <a16:creationId xmlns:a16="http://schemas.microsoft.com/office/drawing/2014/main" xmlns="" id="{F9D68D2B-BA4C-467C-B9B2-ECF6C52F22A7}"/>
              </a:ext>
            </a:extLst>
          </p:cNvPr>
          <p:cNvSpPr txBox="1"/>
          <p:nvPr/>
        </p:nvSpPr>
        <p:spPr>
          <a:xfrm>
            <a:off x="8838342" y="3578542"/>
            <a:ext cx="857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OpenDyslexicAlta" panose="00000500000000000000" pitchFamily="50" charset="0"/>
              </a:rPr>
              <a:t>S</a:t>
            </a:r>
            <a:endParaRPr lang="en-GB" sz="96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35" name="1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0A9F591-555A-410A-9A40-E652859EF0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6294"/>
          <a:stretch/>
        </p:blipFill>
        <p:spPr>
          <a:xfrm>
            <a:off x="7830330" y="4983158"/>
            <a:ext cx="1532912" cy="1581127"/>
          </a:xfrm>
          <a:prstGeom prst="rect">
            <a:avLst/>
          </a:prstGeom>
        </p:spPr>
      </p:pic>
      <p:pic>
        <p:nvPicPr>
          <p:cNvPr id="39" name="16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31213682-51C2-4E96-B197-5A43552C6C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4977"/>
          <a:stretch/>
        </p:blipFill>
        <p:spPr>
          <a:xfrm>
            <a:off x="9993132" y="4956746"/>
            <a:ext cx="1532912" cy="166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6" grpId="0"/>
      <p:bldP spid="18" grpId="0"/>
      <p:bldP spid="20" grpId="0"/>
      <p:bldP spid="21" grpId="0"/>
      <p:bldP spid="23" grpId="0"/>
      <p:bldP spid="25" grpId="0"/>
      <p:bldP spid="27" grpId="0"/>
      <p:bldP spid="29" grpId="0"/>
      <p:bldP spid="31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85BD0C98-C206-4230-A2EC-F4259BCCAB1E}"/>
              </a:ext>
            </a:extLst>
          </p:cNvPr>
          <p:cNvSpPr/>
          <p:nvPr/>
        </p:nvSpPr>
        <p:spPr>
          <a:xfrm>
            <a:off x="215754" y="209635"/>
            <a:ext cx="9339212" cy="122874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Can you spot the conjunctions in these sentences?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Are they coordinating or subordinating?</a:t>
            </a:r>
            <a:endParaRPr sz="2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CCB3141-D5AC-4E36-84E2-5F62BE613ADB}"/>
              </a:ext>
            </a:extLst>
          </p:cNvPr>
          <p:cNvSpPr txBox="1"/>
          <p:nvPr/>
        </p:nvSpPr>
        <p:spPr>
          <a:xfrm>
            <a:off x="255142" y="1962364"/>
            <a:ext cx="11936858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OpenDyslexicAlta" panose="00000500000000000000" pitchFamily="50" charset="0"/>
              </a:rPr>
              <a:t>Eve was thrilled when she saw the hotel she would be</a:t>
            </a: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staying in.</a:t>
            </a: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Since the cinema was full, no more people were let in, but </a:t>
            </a: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a few tried to sneak through.</a:t>
            </a: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endParaRPr lang="en-US" sz="2800" dirty="0">
              <a:latin typeface="OpenDyslexicAlta" panose="00000500000000000000" pitchFamily="50" charset="0"/>
            </a:endParaRPr>
          </a:p>
          <a:p>
            <a:r>
              <a:rPr lang="en-US" sz="2800" dirty="0">
                <a:latin typeface="OpenDyslexicAlta" panose="00000500000000000000" pitchFamily="50" charset="0"/>
              </a:rPr>
              <a:t>I fed the dog and I washed the car. </a:t>
            </a:r>
          </a:p>
          <a:p>
            <a:endParaRPr lang="en-US" sz="3600" dirty="0">
              <a:latin typeface="OpenDyslexicAlta" panose="00000500000000000000" pitchFamily="50" charset="0"/>
            </a:endParaRPr>
          </a:p>
          <a:p>
            <a:endParaRPr lang="en-US" sz="3600" dirty="0">
              <a:latin typeface="OpenDyslexicAlta" panose="00000500000000000000" pitchFamily="50" charset="0"/>
            </a:endParaRPr>
          </a:p>
          <a:p>
            <a:endParaRPr lang="en-US" sz="3600" dirty="0">
              <a:latin typeface="OpenDyslexicAlta" panose="00000500000000000000" pitchFamily="50" charset="0"/>
            </a:endParaRPr>
          </a:p>
          <a:p>
            <a:endParaRPr lang="en-US" sz="3600" dirty="0">
              <a:latin typeface="OpenDyslexicAlta" panose="00000500000000000000" pitchFamily="50" charset="0"/>
            </a:endParaRPr>
          </a:p>
          <a:p>
            <a:endParaRPr lang="en-GB" sz="3600" dirty="0">
              <a:latin typeface="OpenDyslexicAlta" panose="00000500000000000000" pitchFamily="50" charset="0"/>
            </a:endParaRPr>
          </a:p>
        </p:txBody>
      </p:sp>
      <p:grpSp>
        <p:nvGrpSpPr>
          <p:cNvPr id="5" name="1a">
            <a:extLst>
              <a:ext uri="{FF2B5EF4-FFF2-40B4-BE49-F238E27FC236}">
                <a16:creationId xmlns:a16="http://schemas.microsoft.com/office/drawing/2014/main" xmlns="" id="{7A4C3BD7-A2C2-4DA0-AA4C-DFB0F4C492B5}"/>
              </a:ext>
            </a:extLst>
          </p:cNvPr>
          <p:cNvGrpSpPr/>
          <p:nvPr/>
        </p:nvGrpSpPr>
        <p:grpSpPr>
          <a:xfrm>
            <a:off x="3339497" y="2418843"/>
            <a:ext cx="1592103" cy="888773"/>
            <a:chOff x="7321380" y="5087448"/>
            <a:chExt cx="2295707" cy="1371600"/>
          </a:xfrm>
        </p:grpSpPr>
        <p:sp>
          <p:nvSpPr>
            <p:cNvPr id="6" name="Flowchart: Off-page Connector 5">
              <a:extLst>
                <a:ext uri="{FF2B5EF4-FFF2-40B4-BE49-F238E27FC236}">
                  <a16:creationId xmlns:a16="http://schemas.microsoft.com/office/drawing/2014/main" xmlns="" id="{50AC978C-AC43-4E26-A1CA-B56136307F17}"/>
                </a:ext>
              </a:extLst>
            </p:cNvPr>
            <p:cNvSpPr/>
            <p:nvPr/>
          </p:nvSpPr>
          <p:spPr>
            <a:xfrm rot="10800000">
              <a:off x="7456715" y="5087448"/>
              <a:ext cx="2025038" cy="1371600"/>
            </a:xfrm>
            <a:prstGeom prst="flowChartOffpageConnector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E89E2782-E083-4A3C-AC5C-DBD664D1CEB9}"/>
                </a:ext>
              </a:extLst>
            </p:cNvPr>
            <p:cNvSpPr/>
            <p:nvPr/>
          </p:nvSpPr>
          <p:spPr>
            <a:xfrm>
              <a:off x="7321380" y="5525440"/>
              <a:ext cx="2295707" cy="8074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conjunction</a:t>
              </a:r>
            </a:p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(subordinating)</a:t>
              </a:r>
              <a:endParaRPr lang="en-GB" dirty="0"/>
            </a:p>
          </p:txBody>
        </p:sp>
      </p:grpSp>
      <p:grpSp>
        <p:nvGrpSpPr>
          <p:cNvPr id="27" name="2aa">
            <a:extLst>
              <a:ext uri="{FF2B5EF4-FFF2-40B4-BE49-F238E27FC236}">
                <a16:creationId xmlns:a16="http://schemas.microsoft.com/office/drawing/2014/main" xmlns="" id="{B611D2D3-1E8F-4E92-8F81-863621402D59}"/>
              </a:ext>
            </a:extLst>
          </p:cNvPr>
          <p:cNvGrpSpPr/>
          <p:nvPr/>
        </p:nvGrpSpPr>
        <p:grpSpPr>
          <a:xfrm>
            <a:off x="161285" y="3307617"/>
            <a:ext cx="1592103" cy="888773"/>
            <a:chOff x="161285" y="3307617"/>
            <a:chExt cx="1592103" cy="888773"/>
          </a:xfrm>
        </p:grpSpPr>
        <p:sp>
          <p:nvSpPr>
            <p:cNvPr id="9" name="2a">
              <a:extLst>
                <a:ext uri="{FF2B5EF4-FFF2-40B4-BE49-F238E27FC236}">
                  <a16:creationId xmlns:a16="http://schemas.microsoft.com/office/drawing/2014/main" xmlns="" id="{15564D30-7D83-41B4-A560-A67960834191}"/>
                </a:ext>
              </a:extLst>
            </p:cNvPr>
            <p:cNvSpPr/>
            <p:nvPr/>
          </p:nvSpPr>
          <p:spPr>
            <a:xfrm>
              <a:off x="255142" y="3307617"/>
              <a:ext cx="1404390" cy="888773"/>
            </a:xfrm>
            <a:prstGeom prst="flowChartOffpageConnector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1AC088E1-C7B2-4E7F-BE7A-1997A4552C3F}"/>
                </a:ext>
              </a:extLst>
            </p:cNvPr>
            <p:cNvSpPr/>
            <p:nvPr/>
          </p:nvSpPr>
          <p:spPr>
            <a:xfrm>
              <a:off x="161285" y="3456563"/>
              <a:ext cx="159210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conjunction</a:t>
              </a:r>
            </a:p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(subordinating)</a:t>
              </a:r>
              <a:endParaRPr lang="en-GB" dirty="0"/>
            </a:p>
          </p:txBody>
        </p:sp>
      </p:grpSp>
      <p:grpSp>
        <p:nvGrpSpPr>
          <p:cNvPr id="28" name="2bb">
            <a:extLst>
              <a:ext uri="{FF2B5EF4-FFF2-40B4-BE49-F238E27FC236}">
                <a16:creationId xmlns:a16="http://schemas.microsoft.com/office/drawing/2014/main" xmlns="" id="{6E85A8D7-B049-469B-A02F-B65E94F33B8A}"/>
              </a:ext>
            </a:extLst>
          </p:cNvPr>
          <p:cNvGrpSpPr/>
          <p:nvPr/>
        </p:nvGrpSpPr>
        <p:grpSpPr>
          <a:xfrm>
            <a:off x="10447348" y="3225874"/>
            <a:ext cx="1489510" cy="888773"/>
            <a:chOff x="10409964" y="3225874"/>
            <a:chExt cx="1489510" cy="888773"/>
          </a:xfrm>
        </p:grpSpPr>
        <p:sp>
          <p:nvSpPr>
            <p:cNvPr id="13" name="2b">
              <a:extLst>
                <a:ext uri="{FF2B5EF4-FFF2-40B4-BE49-F238E27FC236}">
                  <a16:creationId xmlns:a16="http://schemas.microsoft.com/office/drawing/2014/main" xmlns="" id="{623CCD89-B740-41FB-ADE3-40A1657ABC15}"/>
                </a:ext>
              </a:extLst>
            </p:cNvPr>
            <p:cNvSpPr/>
            <p:nvPr/>
          </p:nvSpPr>
          <p:spPr>
            <a:xfrm>
              <a:off x="10452524" y="3225874"/>
              <a:ext cx="1404391" cy="888773"/>
            </a:xfrm>
            <a:prstGeom prst="flowChartOffpageConnector">
              <a:avLst/>
            </a:prstGeom>
            <a:solidFill>
              <a:srgbClr val="FFD7DF"/>
            </a:solidFill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F43BBAD7-4DA4-4091-AE5C-D0CD22FA94C7}"/>
                </a:ext>
              </a:extLst>
            </p:cNvPr>
            <p:cNvSpPr/>
            <p:nvPr/>
          </p:nvSpPr>
          <p:spPr>
            <a:xfrm>
              <a:off x="10409964" y="3307617"/>
              <a:ext cx="148951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conjunction</a:t>
              </a:r>
            </a:p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(coordinating)</a:t>
              </a:r>
              <a:endParaRPr lang="en-GB" dirty="0"/>
            </a:p>
          </p:txBody>
        </p:sp>
      </p:grpSp>
      <p:grpSp>
        <p:nvGrpSpPr>
          <p:cNvPr id="29" name="3aa">
            <a:extLst>
              <a:ext uri="{FF2B5EF4-FFF2-40B4-BE49-F238E27FC236}">
                <a16:creationId xmlns:a16="http://schemas.microsoft.com/office/drawing/2014/main" xmlns="" id="{CB500BD5-27F1-4090-A63B-A50402B4CAE0}"/>
              </a:ext>
            </a:extLst>
          </p:cNvPr>
          <p:cNvGrpSpPr/>
          <p:nvPr/>
        </p:nvGrpSpPr>
        <p:grpSpPr>
          <a:xfrm>
            <a:off x="2552181" y="5402283"/>
            <a:ext cx="1489510" cy="888773"/>
            <a:chOff x="2552181" y="5402283"/>
            <a:chExt cx="1489510" cy="888773"/>
          </a:xfrm>
        </p:grpSpPr>
        <p:sp>
          <p:nvSpPr>
            <p:cNvPr id="18" name="3a">
              <a:extLst>
                <a:ext uri="{FF2B5EF4-FFF2-40B4-BE49-F238E27FC236}">
                  <a16:creationId xmlns:a16="http://schemas.microsoft.com/office/drawing/2014/main" xmlns="" id="{BFAA8899-FA05-49E5-8CF6-0FDFF746F3E6}"/>
                </a:ext>
              </a:extLst>
            </p:cNvPr>
            <p:cNvSpPr/>
            <p:nvPr/>
          </p:nvSpPr>
          <p:spPr>
            <a:xfrm>
              <a:off x="2594741" y="5402283"/>
              <a:ext cx="1404391" cy="888773"/>
            </a:xfrm>
            <a:prstGeom prst="flowChartOffpageConnector">
              <a:avLst/>
            </a:prstGeom>
            <a:solidFill>
              <a:srgbClr val="FFD7DF"/>
            </a:solidFill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EAAA4C98-CB76-45E5-8D4D-208D6818601F}"/>
                </a:ext>
              </a:extLst>
            </p:cNvPr>
            <p:cNvSpPr/>
            <p:nvPr/>
          </p:nvSpPr>
          <p:spPr>
            <a:xfrm>
              <a:off x="2552181" y="5501794"/>
              <a:ext cx="148951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conjunction</a:t>
              </a:r>
            </a:p>
            <a:p>
              <a:pPr algn="ctr"/>
              <a:r>
                <a:rPr lang="en-GB" dirty="0">
                  <a:latin typeface="OpenDyslexicAlta" panose="00000500000000000000" pitchFamily="50" charset="0"/>
                </a:rPr>
                <a:t>(coordinating)</a:t>
              </a:r>
              <a:endParaRPr lang="en-GB" dirty="0"/>
            </a:p>
          </p:txBody>
        </p:sp>
      </p:grpSp>
      <p:sp>
        <p:nvSpPr>
          <p:cNvPr id="22" name="1">
            <a:extLst>
              <a:ext uri="{FF2B5EF4-FFF2-40B4-BE49-F238E27FC236}">
                <a16:creationId xmlns:a16="http://schemas.microsoft.com/office/drawing/2014/main" xmlns="" id="{94E31D53-1CEA-4591-94AF-FD68727F0081}"/>
              </a:ext>
            </a:extLst>
          </p:cNvPr>
          <p:cNvSpPr/>
          <p:nvPr/>
        </p:nvSpPr>
        <p:spPr>
          <a:xfrm>
            <a:off x="2316323" y="2896476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check</a:t>
            </a:r>
          </a:p>
        </p:txBody>
      </p:sp>
      <p:sp>
        <p:nvSpPr>
          <p:cNvPr id="24" name="2">
            <a:extLst>
              <a:ext uri="{FF2B5EF4-FFF2-40B4-BE49-F238E27FC236}">
                <a16:creationId xmlns:a16="http://schemas.microsoft.com/office/drawing/2014/main" xmlns="" id="{F7765BD1-F095-4B7B-9B6B-C3D1373F2BEB}"/>
              </a:ext>
            </a:extLst>
          </p:cNvPr>
          <p:cNvSpPr/>
          <p:nvPr/>
        </p:nvSpPr>
        <p:spPr>
          <a:xfrm>
            <a:off x="5992759" y="5052336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check</a:t>
            </a:r>
          </a:p>
        </p:txBody>
      </p:sp>
      <p:sp>
        <p:nvSpPr>
          <p:cNvPr id="26" name="3">
            <a:extLst>
              <a:ext uri="{FF2B5EF4-FFF2-40B4-BE49-F238E27FC236}">
                <a16:creationId xmlns:a16="http://schemas.microsoft.com/office/drawing/2014/main" xmlns="" id="{8FF5FB16-CF26-4353-8DA3-7E959360CE7C}"/>
              </a:ext>
            </a:extLst>
          </p:cNvPr>
          <p:cNvSpPr/>
          <p:nvPr/>
        </p:nvSpPr>
        <p:spPr>
          <a:xfrm>
            <a:off x="7024891" y="6291056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check</a:t>
            </a:r>
          </a:p>
        </p:txBody>
      </p:sp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43BF577-044B-47D2-9FB0-6F9046CC9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3677" y="5274612"/>
            <a:ext cx="1722478" cy="150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close up of graphics&#10;&#10;Description automatically generated">
            <a:extLst>
              <a:ext uri="{FF2B5EF4-FFF2-40B4-BE49-F238E27FC236}">
                <a16:creationId xmlns:a16="http://schemas.microsoft.com/office/drawing/2014/main" xmlns="" id="{36AA2B03-6510-4258-9A7C-F83B8E2B3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254" y="3489458"/>
            <a:ext cx="1220010" cy="1220010"/>
          </a:xfrm>
          <a:prstGeom prst="rect">
            <a:avLst/>
          </a:prstGeom>
        </p:spPr>
      </p:pic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DD31648-FA7D-4370-B12D-9009EA9519E5}"/>
              </a:ext>
            </a:extLst>
          </p:cNvPr>
          <p:cNvSpPr/>
          <p:nvPr/>
        </p:nvSpPr>
        <p:spPr>
          <a:xfrm>
            <a:off x="246577" y="250733"/>
            <a:ext cx="4222682" cy="103353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Determiners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94EB15B-2F08-4D63-8B6D-EEEF35DD344E}"/>
              </a:ext>
            </a:extLst>
          </p:cNvPr>
          <p:cNvSpPr txBox="1"/>
          <p:nvPr/>
        </p:nvSpPr>
        <p:spPr>
          <a:xfrm>
            <a:off x="318497" y="1450636"/>
            <a:ext cx="1187350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Determiners introduce nouns. They come before nouns and before any adjectives that describe the nouns.</a:t>
            </a:r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C6FB15A-FBFF-4075-8297-6990BF59C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497" y="3515037"/>
            <a:ext cx="2390775" cy="1987315"/>
          </a:xfrm>
          <a:prstGeom prst="rect">
            <a:avLst/>
          </a:prstGeom>
        </p:spPr>
      </p:pic>
      <p:sp>
        <p:nvSpPr>
          <p:cNvPr id="8" name="1a">
            <a:extLst>
              <a:ext uri="{FF2B5EF4-FFF2-40B4-BE49-F238E27FC236}">
                <a16:creationId xmlns:a16="http://schemas.microsoft.com/office/drawing/2014/main" xmlns="" id="{1B72360E-DF6C-4CAE-9263-B51C8E2604F5}"/>
              </a:ext>
            </a:extLst>
          </p:cNvPr>
          <p:cNvSpPr txBox="1"/>
          <p:nvPr/>
        </p:nvSpPr>
        <p:spPr>
          <a:xfrm>
            <a:off x="246577" y="6084047"/>
            <a:ext cx="3256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the</a:t>
            </a:r>
            <a:r>
              <a:rPr lang="en-US" sz="2800" dirty="0">
                <a:latin typeface="OpenDyslexicAlta" panose="00000500000000000000" pitchFamily="50" charset="0"/>
              </a:rPr>
              <a:t> blue dolphin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7BCB0CC5-3F2C-4E35-B804-69AB4C52BB1E}"/>
              </a:ext>
            </a:extLst>
          </p:cNvPr>
          <p:cNvSpPr/>
          <p:nvPr/>
        </p:nvSpPr>
        <p:spPr>
          <a:xfrm>
            <a:off x="1219607" y="5616957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pic>
        <p:nvPicPr>
          <p:cNvPr id="12" name="Picture 11" descr="A close up of graphics&#10;&#10;Description automatically generated">
            <a:extLst>
              <a:ext uri="{FF2B5EF4-FFF2-40B4-BE49-F238E27FC236}">
                <a16:creationId xmlns:a16="http://schemas.microsoft.com/office/drawing/2014/main" xmlns="" id="{30D0284E-F86D-441F-87E2-B952812BD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224" y="3489458"/>
            <a:ext cx="1220010" cy="1220010"/>
          </a:xfrm>
          <a:prstGeom prst="rect">
            <a:avLst/>
          </a:prstGeom>
        </p:spPr>
      </p:pic>
      <p:pic>
        <p:nvPicPr>
          <p:cNvPr id="14" name="Picture 13" descr="A close up of graphics&#10;&#10;Description automatically generated">
            <a:extLst>
              <a:ext uri="{FF2B5EF4-FFF2-40B4-BE49-F238E27FC236}">
                <a16:creationId xmlns:a16="http://schemas.microsoft.com/office/drawing/2014/main" xmlns="" id="{D788E955-0DCB-4FC0-90EF-9CA51D631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239" y="4040962"/>
            <a:ext cx="1220010" cy="1220010"/>
          </a:xfrm>
          <a:prstGeom prst="rect">
            <a:avLst/>
          </a:prstGeom>
        </p:spPr>
      </p:pic>
      <p:sp>
        <p:nvSpPr>
          <p:cNvPr id="18" name="2">
            <a:extLst>
              <a:ext uri="{FF2B5EF4-FFF2-40B4-BE49-F238E27FC236}">
                <a16:creationId xmlns:a16="http://schemas.microsoft.com/office/drawing/2014/main" xmlns="" id="{B130B8F0-8D73-46FA-9C13-173A5920FB57}"/>
              </a:ext>
            </a:extLst>
          </p:cNvPr>
          <p:cNvSpPr/>
          <p:nvPr/>
        </p:nvSpPr>
        <p:spPr>
          <a:xfrm>
            <a:off x="5407657" y="5481074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sp>
        <p:nvSpPr>
          <p:cNvPr id="20" name="2a">
            <a:extLst>
              <a:ext uri="{FF2B5EF4-FFF2-40B4-BE49-F238E27FC236}">
                <a16:creationId xmlns:a16="http://schemas.microsoft.com/office/drawing/2014/main" xmlns="" id="{C0AFBB1C-7113-4040-AA72-500DCFABAE1C}"/>
              </a:ext>
            </a:extLst>
          </p:cNvPr>
          <p:cNvSpPr txBox="1"/>
          <p:nvPr/>
        </p:nvSpPr>
        <p:spPr>
          <a:xfrm>
            <a:off x="4469259" y="5903893"/>
            <a:ext cx="31007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these 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beautiful flowers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pic>
        <p:nvPicPr>
          <p:cNvPr id="22" name="Picture 21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5D6D4BC1-7103-418A-9BBE-77BAE8E7F1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3245" y="3515037"/>
            <a:ext cx="2197213" cy="1543129"/>
          </a:xfrm>
          <a:prstGeom prst="rect">
            <a:avLst/>
          </a:prstGeom>
        </p:spPr>
      </p:pic>
      <p:pic>
        <p:nvPicPr>
          <p:cNvPr id="24" name="Picture 23" descr="A screenshot of a computer&#10;&#10;Description automatically generated">
            <a:extLst>
              <a:ext uri="{FF2B5EF4-FFF2-40B4-BE49-F238E27FC236}">
                <a16:creationId xmlns:a16="http://schemas.microsoft.com/office/drawing/2014/main" xmlns="" id="{7FBF1AB4-AE67-4B44-9D6E-5E615D2AD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3779" y="3905627"/>
            <a:ext cx="2197213" cy="1543129"/>
          </a:xfrm>
          <a:prstGeom prst="rect">
            <a:avLst/>
          </a:prstGeom>
        </p:spPr>
      </p:pic>
      <p:sp>
        <p:nvSpPr>
          <p:cNvPr id="26" name="3">
            <a:extLst>
              <a:ext uri="{FF2B5EF4-FFF2-40B4-BE49-F238E27FC236}">
                <a16:creationId xmlns:a16="http://schemas.microsoft.com/office/drawing/2014/main" xmlns="" id="{7075DEF7-6D4D-46D7-B561-5D9D9AAD7B50}"/>
              </a:ext>
            </a:extLst>
          </p:cNvPr>
          <p:cNvSpPr/>
          <p:nvPr/>
        </p:nvSpPr>
        <p:spPr>
          <a:xfrm>
            <a:off x="9871851" y="5718533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here</a:t>
            </a:r>
          </a:p>
        </p:txBody>
      </p:sp>
      <p:sp>
        <p:nvSpPr>
          <p:cNvPr id="28" name="3a">
            <a:extLst>
              <a:ext uri="{FF2B5EF4-FFF2-40B4-BE49-F238E27FC236}">
                <a16:creationId xmlns:a16="http://schemas.microsoft.com/office/drawing/2014/main" xmlns="" id="{6C123405-97CB-4FD6-94CA-B4EA6E618652}"/>
              </a:ext>
            </a:extLst>
          </p:cNvPr>
          <p:cNvSpPr txBox="1"/>
          <p:nvPr/>
        </p:nvSpPr>
        <p:spPr>
          <a:xfrm>
            <a:off x="8830235" y="6095015"/>
            <a:ext cx="3100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two 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TVs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22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8" grpId="0"/>
      <p:bldP spid="20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AFECCFA6-B6F9-476E-9417-836A063CB4BA}"/>
              </a:ext>
            </a:extLst>
          </p:cNvPr>
          <p:cNvSpPr/>
          <p:nvPr/>
        </p:nvSpPr>
        <p:spPr>
          <a:xfrm>
            <a:off x="246577" y="250733"/>
            <a:ext cx="4222682" cy="103353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Determiners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FB8C101-E6B6-46D9-831B-4687FB58F677}"/>
              </a:ext>
            </a:extLst>
          </p:cNvPr>
          <p:cNvSpPr txBox="1"/>
          <p:nvPr/>
        </p:nvSpPr>
        <p:spPr>
          <a:xfrm>
            <a:off x="246577" y="1399265"/>
            <a:ext cx="118735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OpenDyslexicAlta" panose="00000500000000000000" pitchFamily="50" charset="0"/>
              </a:rPr>
              <a:t>There are many kinds of determiner. </a:t>
            </a:r>
            <a:endParaRPr lang="en-US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4a">
            <a:extLst>
              <a:ext uri="{FF2B5EF4-FFF2-40B4-BE49-F238E27FC236}">
                <a16:creationId xmlns:a16="http://schemas.microsoft.com/office/drawing/2014/main" xmlns="" id="{01BE8DB9-1057-436D-B4E8-1F525C3F71A8}"/>
              </a:ext>
            </a:extLst>
          </p:cNvPr>
          <p:cNvSpPr/>
          <p:nvPr/>
        </p:nvSpPr>
        <p:spPr>
          <a:xfrm>
            <a:off x="246577" y="2015469"/>
            <a:ext cx="4222681" cy="2125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Articles –</a:t>
            </a:r>
            <a:r>
              <a:rPr lang="en-US" sz="2400" b="1" dirty="0">
                <a:solidFill>
                  <a:srgbClr val="0070C0"/>
                </a:solidFill>
                <a:latin typeface="OpenDyslexicAlta" panose="00000500000000000000" pitchFamily="50" charset="0"/>
              </a:rPr>
              <a:t> a, an, the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the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girl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an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elephant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a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cake</a:t>
            </a:r>
          </a:p>
        </p:txBody>
      </p:sp>
      <p:sp>
        <p:nvSpPr>
          <p:cNvPr id="7" name="4a">
            <a:extLst>
              <a:ext uri="{FF2B5EF4-FFF2-40B4-BE49-F238E27FC236}">
                <a16:creationId xmlns:a16="http://schemas.microsoft.com/office/drawing/2014/main" xmlns="" id="{1800951E-DB49-4195-8F2B-D8361C7FA7A9}"/>
              </a:ext>
            </a:extLst>
          </p:cNvPr>
          <p:cNvSpPr/>
          <p:nvPr/>
        </p:nvSpPr>
        <p:spPr>
          <a:xfrm>
            <a:off x="7385404" y="2015469"/>
            <a:ext cx="4560019" cy="22585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Quantifiers and numbers – </a:t>
            </a:r>
            <a:r>
              <a:rPr lang="en-US" sz="2400" b="1" dirty="0">
                <a:solidFill>
                  <a:srgbClr val="0070C0"/>
                </a:solidFill>
                <a:latin typeface="OpenDyslexicAlta" panose="00000500000000000000" pitchFamily="50" charset="0"/>
              </a:rPr>
              <a:t>telling you how many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a few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cookies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many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houses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six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footballs</a:t>
            </a:r>
            <a:endParaRPr lang="en-US" sz="2400" b="1" u="sng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4a">
            <a:extLst>
              <a:ext uri="{FF2B5EF4-FFF2-40B4-BE49-F238E27FC236}">
                <a16:creationId xmlns:a16="http://schemas.microsoft.com/office/drawing/2014/main" xmlns="" id="{0C12F8CA-AF42-4963-8E75-30A02B50B991}"/>
              </a:ext>
            </a:extLst>
          </p:cNvPr>
          <p:cNvSpPr/>
          <p:nvPr/>
        </p:nvSpPr>
        <p:spPr>
          <a:xfrm>
            <a:off x="246576" y="4443072"/>
            <a:ext cx="4222681" cy="22454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Demonstratives 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–</a:t>
            </a:r>
            <a:r>
              <a:rPr lang="en-US" sz="2400" b="1" dirty="0">
                <a:solidFill>
                  <a:srgbClr val="0070C0"/>
                </a:solidFill>
                <a:latin typeface="OpenDyslexicAlta" panose="00000500000000000000" pitchFamily="50" charset="0"/>
              </a:rPr>
              <a:t> demonstrating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this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book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that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pen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those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laptops</a:t>
            </a:r>
          </a:p>
        </p:txBody>
      </p:sp>
      <p:sp>
        <p:nvSpPr>
          <p:cNvPr id="9" name="4a">
            <a:extLst>
              <a:ext uri="{FF2B5EF4-FFF2-40B4-BE49-F238E27FC236}">
                <a16:creationId xmlns:a16="http://schemas.microsoft.com/office/drawing/2014/main" xmlns="" id="{D0A5FEC8-A5D9-4F34-B089-27557D557D04}"/>
              </a:ext>
            </a:extLst>
          </p:cNvPr>
          <p:cNvSpPr/>
          <p:nvPr/>
        </p:nvSpPr>
        <p:spPr>
          <a:xfrm>
            <a:off x="7385405" y="4443072"/>
            <a:ext cx="4560022" cy="22454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Possessive determiners 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–</a:t>
            </a:r>
            <a:r>
              <a:rPr lang="en-US" sz="2400" b="1" dirty="0">
                <a:solidFill>
                  <a:srgbClr val="0070C0"/>
                </a:solidFill>
                <a:latin typeface="OpenDyslexicAlta" panose="00000500000000000000" pitchFamily="50" charset="0"/>
              </a:rPr>
              <a:t> showing possession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my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leg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your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homework</a:t>
            </a:r>
          </a:p>
          <a:p>
            <a:pPr marL="342900" indent="-342900">
              <a:buFontTx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her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 fish</a:t>
            </a: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4F280C52-5E7C-4BED-957A-74A3AF2C92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478" y="3037022"/>
            <a:ext cx="1198385" cy="238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97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F178F94-A887-4D81-96E2-7EE0C88AD3AF}"/>
              </a:ext>
            </a:extLst>
          </p:cNvPr>
          <p:cNvSpPr/>
          <p:nvPr/>
        </p:nvSpPr>
        <p:spPr>
          <a:xfrm>
            <a:off x="246577" y="250733"/>
            <a:ext cx="9349486" cy="725312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Find the determiners in this paragraph</a:t>
            </a:r>
            <a:endParaRPr sz="3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FDDF4D4-0DA4-489F-8528-F0ADE941103D}"/>
              </a:ext>
            </a:extLst>
          </p:cNvPr>
          <p:cNvSpPr txBox="1"/>
          <p:nvPr/>
        </p:nvSpPr>
        <p:spPr>
          <a:xfrm>
            <a:off x="246577" y="2318536"/>
            <a:ext cx="118735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OpenDyslexicAlta" panose="00000500000000000000" pitchFamily="50" charset="0"/>
              </a:rPr>
              <a:t>That email is from my cousin and his wife. Their car was being fixed by the mechanic, so they had to get a taxi to the airport. It took two days to fix the problem. </a:t>
            </a:r>
            <a:endParaRPr lang="en-US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15" name="1a">
            <a:extLst>
              <a:ext uri="{FF2B5EF4-FFF2-40B4-BE49-F238E27FC236}">
                <a16:creationId xmlns:a16="http://schemas.microsoft.com/office/drawing/2014/main" xmlns="" id="{87AC7F81-9D09-4B01-B626-F599033602EA}"/>
              </a:ext>
            </a:extLst>
          </p:cNvPr>
          <p:cNvGrpSpPr/>
          <p:nvPr/>
        </p:nvGrpSpPr>
        <p:grpSpPr>
          <a:xfrm>
            <a:off x="198876" y="2282843"/>
            <a:ext cx="10664087" cy="1486740"/>
            <a:chOff x="198876" y="2282843"/>
            <a:chExt cx="10664087" cy="1486740"/>
          </a:xfrm>
        </p:grpSpPr>
        <p:sp>
          <p:nvSpPr>
            <p:cNvPr id="6" name="3">
              <a:extLst>
                <a:ext uri="{FF2B5EF4-FFF2-40B4-BE49-F238E27FC236}">
                  <a16:creationId xmlns:a16="http://schemas.microsoft.com/office/drawing/2014/main" xmlns="" id="{22E81205-DDCC-4DFF-B35A-D9348FD9BF7A}"/>
                </a:ext>
              </a:extLst>
            </p:cNvPr>
            <p:cNvSpPr/>
            <p:nvPr/>
          </p:nvSpPr>
          <p:spPr>
            <a:xfrm>
              <a:off x="4414217" y="2324621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3">
              <a:extLst>
                <a:ext uri="{FF2B5EF4-FFF2-40B4-BE49-F238E27FC236}">
                  <a16:creationId xmlns:a16="http://schemas.microsoft.com/office/drawing/2014/main" xmlns="" id="{B173AF7D-45C8-451A-9FF6-5BCDF5AB67FE}"/>
                </a:ext>
              </a:extLst>
            </p:cNvPr>
            <p:cNvSpPr/>
            <p:nvPr/>
          </p:nvSpPr>
          <p:spPr>
            <a:xfrm>
              <a:off x="364488" y="2324621"/>
              <a:ext cx="1073894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3">
              <a:extLst>
                <a:ext uri="{FF2B5EF4-FFF2-40B4-BE49-F238E27FC236}">
                  <a16:creationId xmlns:a16="http://schemas.microsoft.com/office/drawing/2014/main" xmlns="" id="{6AA6CF2E-DF22-42A5-8BF3-1AF0D5AEEC7B}"/>
                </a:ext>
              </a:extLst>
            </p:cNvPr>
            <p:cNvSpPr/>
            <p:nvPr/>
          </p:nvSpPr>
          <p:spPr>
            <a:xfrm>
              <a:off x="7638590" y="2282843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3">
              <a:extLst>
                <a:ext uri="{FF2B5EF4-FFF2-40B4-BE49-F238E27FC236}">
                  <a16:creationId xmlns:a16="http://schemas.microsoft.com/office/drawing/2014/main" xmlns="" id="{39C8B820-5657-4522-B3AA-B3AE59DFAA07}"/>
                </a:ext>
              </a:extLst>
            </p:cNvPr>
            <p:cNvSpPr/>
            <p:nvPr/>
          </p:nvSpPr>
          <p:spPr>
            <a:xfrm>
              <a:off x="9703696" y="2325569"/>
              <a:ext cx="1159267" cy="479543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3">
              <a:extLst>
                <a:ext uri="{FF2B5EF4-FFF2-40B4-BE49-F238E27FC236}">
                  <a16:creationId xmlns:a16="http://schemas.microsoft.com/office/drawing/2014/main" xmlns="" id="{D88B14C3-C8DF-49DD-93F1-90E216C5C55F}"/>
                </a:ext>
              </a:extLst>
            </p:cNvPr>
            <p:cNvSpPr/>
            <p:nvPr/>
          </p:nvSpPr>
          <p:spPr>
            <a:xfrm>
              <a:off x="4503381" y="2802719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3">
              <a:extLst>
                <a:ext uri="{FF2B5EF4-FFF2-40B4-BE49-F238E27FC236}">
                  <a16:creationId xmlns:a16="http://schemas.microsoft.com/office/drawing/2014/main" xmlns="" id="{5D4E3624-CE7E-43EB-ADD7-A7457FEBD8CF}"/>
                </a:ext>
              </a:extLst>
            </p:cNvPr>
            <p:cNvSpPr/>
            <p:nvPr/>
          </p:nvSpPr>
          <p:spPr>
            <a:xfrm>
              <a:off x="2337125" y="3289092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3">
              <a:extLst>
                <a:ext uri="{FF2B5EF4-FFF2-40B4-BE49-F238E27FC236}">
                  <a16:creationId xmlns:a16="http://schemas.microsoft.com/office/drawing/2014/main" xmlns="" id="{EBE25AA6-F54A-48D3-8E14-C59071474FD8}"/>
                </a:ext>
              </a:extLst>
            </p:cNvPr>
            <p:cNvSpPr/>
            <p:nvPr/>
          </p:nvSpPr>
          <p:spPr>
            <a:xfrm>
              <a:off x="198876" y="3289092"/>
              <a:ext cx="520316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3">
              <a:extLst>
                <a:ext uri="{FF2B5EF4-FFF2-40B4-BE49-F238E27FC236}">
                  <a16:creationId xmlns:a16="http://schemas.microsoft.com/office/drawing/2014/main" xmlns="" id="{6D9A8096-6373-4373-BCF8-FC9572831F3E}"/>
                </a:ext>
              </a:extLst>
            </p:cNvPr>
            <p:cNvSpPr/>
            <p:nvPr/>
          </p:nvSpPr>
          <p:spPr>
            <a:xfrm>
              <a:off x="6593929" y="3286347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3">
              <a:extLst>
                <a:ext uri="{FF2B5EF4-FFF2-40B4-BE49-F238E27FC236}">
                  <a16:creationId xmlns:a16="http://schemas.microsoft.com/office/drawing/2014/main" xmlns="" id="{58F295FD-183F-4A4E-B0D7-15D7EB4E5401}"/>
                </a:ext>
              </a:extLst>
            </p:cNvPr>
            <p:cNvSpPr/>
            <p:nvPr/>
          </p:nvSpPr>
          <p:spPr>
            <a:xfrm>
              <a:off x="10027086" y="3286347"/>
              <a:ext cx="835877" cy="480491"/>
            </a:xfrm>
            <a:prstGeom prst="round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1">
            <a:extLst>
              <a:ext uri="{FF2B5EF4-FFF2-40B4-BE49-F238E27FC236}">
                <a16:creationId xmlns:a16="http://schemas.microsoft.com/office/drawing/2014/main" xmlns="" id="{DCAE9501-FAC6-4A35-AEA0-CF29988F2B39}"/>
              </a:ext>
            </a:extLst>
          </p:cNvPr>
          <p:cNvSpPr/>
          <p:nvPr/>
        </p:nvSpPr>
        <p:spPr>
          <a:xfrm>
            <a:off x="364488" y="4467177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check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3AA80D0-819F-439C-B543-248AFBF7CC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3671" y="4818559"/>
            <a:ext cx="3219316" cy="187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9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lamp&#10;&#10;Description automatically generated">
            <a:extLst>
              <a:ext uri="{FF2B5EF4-FFF2-40B4-BE49-F238E27FC236}">
                <a16:creationId xmlns:a16="http://schemas.microsoft.com/office/drawing/2014/main" xmlns="" id="{F365EADF-9E7B-459B-BF9B-B3CE39DD9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193495" y="4159548"/>
            <a:ext cx="1150053" cy="1401476"/>
          </a:xfrm>
          <a:prstGeom prst="rect">
            <a:avLst/>
          </a:prstGeom>
        </p:spPr>
      </p:pic>
      <p:pic>
        <p:nvPicPr>
          <p:cNvPr id="7" name="Picture 6" descr="A picture containing lamp&#10;&#10;Description automatically generated">
            <a:extLst>
              <a:ext uri="{FF2B5EF4-FFF2-40B4-BE49-F238E27FC236}">
                <a16:creationId xmlns:a16="http://schemas.microsoft.com/office/drawing/2014/main" xmlns="" id="{B60ED013-EC28-48B1-AC44-A971554A3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150" y="2781692"/>
            <a:ext cx="1150053" cy="1401476"/>
          </a:xfrm>
          <a:prstGeom prst="rect">
            <a:avLst/>
          </a:prstGeom>
        </p:spPr>
      </p:pic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14B6DDE7-557E-4430-A348-F7EA159D5029}"/>
              </a:ext>
            </a:extLst>
          </p:cNvPr>
          <p:cNvSpPr/>
          <p:nvPr/>
        </p:nvSpPr>
        <p:spPr>
          <a:xfrm>
            <a:off x="246577" y="250733"/>
            <a:ext cx="4222682" cy="103353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Prepositions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DCC7737-F7D4-442F-9EF3-0826C852EA72}"/>
              </a:ext>
            </a:extLst>
          </p:cNvPr>
          <p:cNvSpPr txBox="1"/>
          <p:nvPr/>
        </p:nvSpPr>
        <p:spPr>
          <a:xfrm>
            <a:off x="318497" y="1450636"/>
            <a:ext cx="11873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OpenDyslexicAlta" panose="00000500000000000000" pitchFamily="50" charset="0"/>
              </a:rPr>
              <a:t>Prepositions tell you where something is or when something happens in relation to something else. </a:t>
            </a:r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windmill, clock, bird&#10;&#10;Description automatically generated">
            <a:extLst>
              <a:ext uri="{FF2B5EF4-FFF2-40B4-BE49-F238E27FC236}">
                <a16:creationId xmlns:a16="http://schemas.microsoft.com/office/drawing/2014/main" xmlns="" id="{E09B61D4-D144-4149-B570-F250BAA9F9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75" y="3482430"/>
            <a:ext cx="2117743" cy="1852889"/>
          </a:xfrm>
          <a:prstGeom prst="rect">
            <a:avLst/>
          </a:prstGeom>
        </p:spPr>
      </p:pic>
      <p:pic>
        <p:nvPicPr>
          <p:cNvPr id="15" name="Picture 14" descr="A picture containing windmill, clock, bird&#10;&#10;Description automatically generated">
            <a:extLst>
              <a:ext uri="{FF2B5EF4-FFF2-40B4-BE49-F238E27FC236}">
                <a16:creationId xmlns:a16="http://schemas.microsoft.com/office/drawing/2014/main" xmlns="" id="{0DF0AB04-B0BB-4A9C-B651-4EE4954DA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053" y="3007398"/>
            <a:ext cx="2117743" cy="1852889"/>
          </a:xfrm>
          <a:prstGeom prst="rect">
            <a:avLst/>
          </a:prstGeom>
        </p:spPr>
      </p:pic>
      <p:pic>
        <p:nvPicPr>
          <p:cNvPr id="17" name="Picture 16" descr="A picture containing lamp&#10;&#10;Description automatically generated">
            <a:extLst>
              <a:ext uri="{FF2B5EF4-FFF2-40B4-BE49-F238E27FC236}">
                <a16:creationId xmlns:a16="http://schemas.microsoft.com/office/drawing/2014/main" xmlns="" id="{C3902CD3-8B84-4492-9D10-F6F5502F1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8850" y="3933843"/>
            <a:ext cx="1150053" cy="1401476"/>
          </a:xfrm>
          <a:prstGeom prst="rect">
            <a:avLst/>
          </a:prstGeom>
        </p:spPr>
      </p:pic>
      <p:pic>
        <p:nvPicPr>
          <p:cNvPr id="19" name="Picture 18" descr="A picture containing windmill, clock, bird&#10;&#10;Description automatically generated">
            <a:extLst>
              <a:ext uri="{FF2B5EF4-FFF2-40B4-BE49-F238E27FC236}">
                <a16:creationId xmlns:a16="http://schemas.microsoft.com/office/drawing/2014/main" xmlns="" id="{0951F538-5AC9-45DF-B373-D48936164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932" y="3482430"/>
            <a:ext cx="2117743" cy="1852889"/>
          </a:xfrm>
          <a:prstGeom prst="rect">
            <a:avLst/>
          </a:prstGeom>
        </p:spPr>
      </p:pic>
      <p:pic>
        <p:nvPicPr>
          <p:cNvPr id="21" name="Picture 20" descr="A picture containing computer, room&#10;&#10;Description automatically generated">
            <a:extLst>
              <a:ext uri="{FF2B5EF4-FFF2-40B4-BE49-F238E27FC236}">
                <a16:creationId xmlns:a16="http://schemas.microsoft.com/office/drawing/2014/main" xmlns="" id="{64082C0A-FE0F-4C1B-ABC3-E07B78E44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6593" y="3886041"/>
            <a:ext cx="2764506" cy="1449278"/>
          </a:xfrm>
          <a:prstGeom prst="rect">
            <a:avLst/>
          </a:prstGeom>
        </p:spPr>
      </p:pic>
      <p:pic>
        <p:nvPicPr>
          <p:cNvPr id="23" name="Picture 22" descr="A picture containing lamp&#10;&#10;Description automatically generated">
            <a:extLst>
              <a:ext uri="{FF2B5EF4-FFF2-40B4-BE49-F238E27FC236}">
                <a16:creationId xmlns:a16="http://schemas.microsoft.com/office/drawing/2014/main" xmlns="" id="{0D88A025-2BF2-43D1-8A34-1BB554F17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5797" y="2500000"/>
            <a:ext cx="1150053" cy="140147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2BC0E88-766E-45C3-B9BB-313460C06C21}"/>
              </a:ext>
            </a:extLst>
          </p:cNvPr>
          <p:cNvSpPr txBox="1"/>
          <p:nvPr/>
        </p:nvSpPr>
        <p:spPr>
          <a:xfrm>
            <a:off x="240175" y="5435313"/>
            <a:ext cx="2186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The cat is </a:t>
            </a:r>
            <a:r>
              <a:rPr lang="en-US" sz="2800" u="sng" dirty="0">
                <a:latin typeface="OpenDyslexicAlta" panose="00000500000000000000" pitchFamily="50" charset="0"/>
              </a:rPr>
              <a:t>inside</a:t>
            </a:r>
            <a:r>
              <a:rPr lang="en-US" sz="2800" dirty="0">
                <a:latin typeface="OpenDyslexicAlta" panose="00000500000000000000" pitchFamily="50" charset="0"/>
              </a:rPr>
              <a:t> the box.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B2B78E2-CDB4-4638-907C-3082FABAED78}"/>
              </a:ext>
            </a:extLst>
          </p:cNvPr>
          <p:cNvSpPr txBox="1"/>
          <p:nvPr/>
        </p:nvSpPr>
        <p:spPr>
          <a:xfrm>
            <a:off x="2675053" y="5445650"/>
            <a:ext cx="2186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The cat is </a:t>
            </a:r>
            <a:r>
              <a:rPr lang="en-US" sz="2800" u="sng" dirty="0">
                <a:latin typeface="OpenDyslexicAlta" panose="00000500000000000000" pitchFamily="50" charset="0"/>
              </a:rPr>
              <a:t>under</a:t>
            </a:r>
            <a:r>
              <a:rPr lang="en-US" sz="2800" dirty="0">
                <a:latin typeface="OpenDyslexicAlta" panose="00000500000000000000" pitchFamily="50" charset="0"/>
              </a:rPr>
              <a:t> the box.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377A610B-D85C-4265-BBDF-F4684AC2757F}"/>
              </a:ext>
            </a:extLst>
          </p:cNvPr>
          <p:cNvSpPr txBox="1"/>
          <p:nvPr/>
        </p:nvSpPr>
        <p:spPr>
          <a:xfrm>
            <a:off x="5693942" y="5407364"/>
            <a:ext cx="2186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The cat is </a:t>
            </a:r>
            <a:r>
              <a:rPr lang="en-US" sz="2800" u="sng" dirty="0">
                <a:latin typeface="OpenDyslexicAlta" panose="00000500000000000000" pitchFamily="50" charset="0"/>
              </a:rPr>
              <a:t>next to </a:t>
            </a:r>
            <a:r>
              <a:rPr lang="en-US" sz="2800" dirty="0">
                <a:latin typeface="OpenDyslexicAlta" panose="00000500000000000000" pitchFamily="50" charset="0"/>
              </a:rPr>
              <a:t>the box.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3F5B7C8-5E9A-40E2-AF17-F7DBE9F95DEE}"/>
              </a:ext>
            </a:extLst>
          </p:cNvPr>
          <p:cNvSpPr txBox="1"/>
          <p:nvPr/>
        </p:nvSpPr>
        <p:spPr>
          <a:xfrm>
            <a:off x="9555378" y="5407364"/>
            <a:ext cx="2186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The cat is </a:t>
            </a:r>
            <a:r>
              <a:rPr lang="en-US" sz="2800" u="sng" dirty="0">
                <a:latin typeface="OpenDyslexicAlta" panose="00000500000000000000" pitchFamily="50" charset="0"/>
              </a:rPr>
              <a:t>on</a:t>
            </a:r>
            <a:r>
              <a:rPr lang="en-US" sz="2800" dirty="0">
                <a:latin typeface="OpenDyslexicAlta" panose="00000500000000000000" pitchFamily="50" charset="0"/>
              </a:rPr>
              <a:t> the fish tank.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86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43F325-2EF9-4DCD-A765-8E25068A745F}"/>
              </a:ext>
            </a:extLst>
          </p:cNvPr>
          <p:cNvSpPr/>
          <p:nvPr/>
        </p:nvSpPr>
        <p:spPr>
          <a:xfrm>
            <a:off x="246577" y="250733"/>
            <a:ext cx="4222682" cy="103353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Prepositions</a:t>
            </a:r>
            <a:endParaRPr sz="4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38ECC0D-28CF-4F4D-8601-0CE16EFB0000}"/>
              </a:ext>
            </a:extLst>
          </p:cNvPr>
          <p:cNvSpPr txBox="1"/>
          <p:nvPr/>
        </p:nvSpPr>
        <p:spPr>
          <a:xfrm>
            <a:off x="318497" y="1450636"/>
            <a:ext cx="11873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OpenDyslexicAlta" panose="00000500000000000000" pitchFamily="50" charset="0"/>
              </a:rPr>
              <a:t>Prepositions tell you where something is or when something happens in relation to something else. </a:t>
            </a:r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DD57F8F-8585-458B-9F1A-FAE167D4D1D8}"/>
              </a:ext>
            </a:extLst>
          </p:cNvPr>
          <p:cNvGrpSpPr/>
          <p:nvPr/>
        </p:nvGrpSpPr>
        <p:grpSpPr>
          <a:xfrm>
            <a:off x="488281" y="2491034"/>
            <a:ext cx="3051736" cy="2641720"/>
            <a:chOff x="714313" y="2491034"/>
            <a:chExt cx="3051736" cy="2641720"/>
          </a:xfrm>
        </p:grpSpPr>
        <p:pic>
          <p:nvPicPr>
            <p:cNvPr id="9" name="Picture 8" descr="A picture containing clock&#10;&#10;Description automatically generated">
              <a:extLst>
                <a:ext uri="{FF2B5EF4-FFF2-40B4-BE49-F238E27FC236}">
                  <a16:creationId xmlns:a16="http://schemas.microsoft.com/office/drawing/2014/main" xmlns="" id="{5E910CC1-C0A7-48FB-99F0-66E0266B95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3195" y="4247683"/>
              <a:ext cx="885071" cy="885071"/>
            </a:xfrm>
            <a:prstGeom prst="rect">
              <a:avLst/>
            </a:prstGeom>
          </p:spPr>
        </p:pic>
        <p:pic>
          <p:nvPicPr>
            <p:cNvPr id="7" name="Picture 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xmlns="" id="{247D3F96-23E8-436F-A4D3-430AD202A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4313" y="2491034"/>
              <a:ext cx="1611290" cy="2641720"/>
            </a:xfrm>
            <a:prstGeom prst="rect">
              <a:avLst/>
            </a:prstGeom>
          </p:spPr>
        </p:pic>
        <p:pic>
          <p:nvPicPr>
            <p:cNvPr id="11" name="Picture 10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B2775617-0C25-4C88-A616-B53844671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58266" y="2491034"/>
              <a:ext cx="1207783" cy="1210592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E5AAB34F-6A03-4167-AAD6-DED8FC6F43C0}"/>
              </a:ext>
            </a:extLst>
          </p:cNvPr>
          <p:cNvGrpSpPr/>
          <p:nvPr/>
        </p:nvGrpSpPr>
        <p:grpSpPr>
          <a:xfrm>
            <a:off x="4585957" y="2491034"/>
            <a:ext cx="3051736" cy="2641720"/>
            <a:chOff x="714313" y="2491034"/>
            <a:chExt cx="3051736" cy="2641720"/>
          </a:xfrm>
        </p:grpSpPr>
        <p:pic>
          <p:nvPicPr>
            <p:cNvPr id="14" name="Picture 13" descr="A picture containing clock&#10;&#10;Description automatically generated">
              <a:extLst>
                <a:ext uri="{FF2B5EF4-FFF2-40B4-BE49-F238E27FC236}">
                  <a16:creationId xmlns:a16="http://schemas.microsoft.com/office/drawing/2014/main" xmlns="" id="{072EB37C-3948-4CBB-8CB0-7C69E84AE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3195" y="4247683"/>
              <a:ext cx="885071" cy="885071"/>
            </a:xfrm>
            <a:prstGeom prst="rect">
              <a:avLst/>
            </a:prstGeom>
          </p:spPr>
        </p:pic>
        <p:pic>
          <p:nvPicPr>
            <p:cNvPr id="15" name="Picture 14" descr="A picture containing drawing&#10;&#10;Description automatically generated">
              <a:extLst>
                <a:ext uri="{FF2B5EF4-FFF2-40B4-BE49-F238E27FC236}">
                  <a16:creationId xmlns:a16="http://schemas.microsoft.com/office/drawing/2014/main" xmlns="" id="{A8E8778C-EEF0-48AB-85E1-58BDF69C7D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4313" y="2491034"/>
              <a:ext cx="1611290" cy="2641720"/>
            </a:xfrm>
            <a:prstGeom prst="rect">
              <a:avLst/>
            </a:prstGeom>
          </p:spPr>
        </p:pic>
        <p:pic>
          <p:nvPicPr>
            <p:cNvPr id="16" name="Picture 15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52F6C216-EA2E-46F3-B3DC-25D95C8A6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58266" y="2491034"/>
              <a:ext cx="1207783" cy="1210592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4331BC2B-2949-461C-A0A3-D26000470135}"/>
              </a:ext>
            </a:extLst>
          </p:cNvPr>
          <p:cNvGrpSpPr/>
          <p:nvPr/>
        </p:nvGrpSpPr>
        <p:grpSpPr>
          <a:xfrm>
            <a:off x="8683633" y="2491034"/>
            <a:ext cx="3051736" cy="2641720"/>
            <a:chOff x="714313" y="2491034"/>
            <a:chExt cx="3051736" cy="2641720"/>
          </a:xfrm>
        </p:grpSpPr>
        <p:pic>
          <p:nvPicPr>
            <p:cNvPr id="18" name="Picture 17" descr="A picture containing clock&#10;&#10;Description automatically generated">
              <a:extLst>
                <a:ext uri="{FF2B5EF4-FFF2-40B4-BE49-F238E27FC236}">
                  <a16:creationId xmlns:a16="http://schemas.microsoft.com/office/drawing/2014/main" xmlns="" id="{CDB5E6D7-D830-41C9-A6BA-0846684AAA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3195" y="4247683"/>
              <a:ext cx="885071" cy="885071"/>
            </a:xfrm>
            <a:prstGeom prst="rect">
              <a:avLst/>
            </a:prstGeom>
          </p:spPr>
        </p:pic>
        <p:pic>
          <p:nvPicPr>
            <p:cNvPr id="19" name="Picture 18" descr="A picture containing drawing&#10;&#10;Description automatically generated">
              <a:extLst>
                <a:ext uri="{FF2B5EF4-FFF2-40B4-BE49-F238E27FC236}">
                  <a16:creationId xmlns:a16="http://schemas.microsoft.com/office/drawing/2014/main" xmlns="" id="{BBDF093F-B19B-4760-A711-234F17B625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4313" y="2491034"/>
              <a:ext cx="1611290" cy="2641720"/>
            </a:xfrm>
            <a:prstGeom prst="rect">
              <a:avLst/>
            </a:prstGeom>
          </p:spPr>
        </p:pic>
        <p:pic>
          <p:nvPicPr>
            <p:cNvPr id="20" name="Picture 19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D0D34FFE-12EC-4874-BFA6-30E1B32B7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58266" y="2491034"/>
              <a:ext cx="1207783" cy="1210592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1D3FF91-83B4-40B4-B2C5-D61829A86A90}"/>
              </a:ext>
            </a:extLst>
          </p:cNvPr>
          <p:cNvSpPr txBox="1"/>
          <p:nvPr/>
        </p:nvSpPr>
        <p:spPr>
          <a:xfrm>
            <a:off x="318497" y="5322013"/>
            <a:ext cx="29178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Ruth is going bowling </a:t>
            </a:r>
            <a:r>
              <a:rPr lang="en-US" sz="2800" u="sng" dirty="0">
                <a:latin typeface="OpenDyslexicAlta" panose="00000500000000000000" pitchFamily="50" charset="0"/>
              </a:rPr>
              <a:t>at</a:t>
            </a:r>
            <a:r>
              <a:rPr lang="en-US" sz="2800" dirty="0">
                <a:latin typeface="OpenDyslexicAlta" panose="00000500000000000000" pitchFamily="50" charset="0"/>
              </a:rPr>
              <a:t> 5 o’clock.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EA175071-31B5-4FD1-9B32-BE1A2D6D99EE}"/>
              </a:ext>
            </a:extLst>
          </p:cNvPr>
          <p:cNvSpPr txBox="1"/>
          <p:nvPr/>
        </p:nvSpPr>
        <p:spPr>
          <a:xfrm>
            <a:off x="4469259" y="5322012"/>
            <a:ext cx="29178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Ruth is going bowling </a:t>
            </a:r>
            <a:r>
              <a:rPr lang="en-US" sz="2800" u="sng" dirty="0">
                <a:latin typeface="OpenDyslexicAlta" panose="00000500000000000000" pitchFamily="50" charset="0"/>
              </a:rPr>
              <a:t>before</a:t>
            </a:r>
            <a:r>
              <a:rPr lang="en-US" sz="2800" dirty="0">
                <a:latin typeface="OpenDyslexicAlta" panose="00000500000000000000" pitchFamily="50" charset="0"/>
              </a:rPr>
              <a:t> dinner.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6D39D59-58F4-426C-928A-A134713602F1}"/>
              </a:ext>
            </a:extLst>
          </p:cNvPr>
          <p:cNvSpPr txBox="1"/>
          <p:nvPr/>
        </p:nvSpPr>
        <p:spPr>
          <a:xfrm>
            <a:off x="8340904" y="5322012"/>
            <a:ext cx="29178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OpenDyslexicAlta" panose="00000500000000000000" pitchFamily="50" charset="0"/>
              </a:rPr>
              <a:t>Ruth is going bowling </a:t>
            </a:r>
            <a:r>
              <a:rPr lang="en-US" sz="2800" u="sng" dirty="0">
                <a:latin typeface="OpenDyslexicAlta" panose="00000500000000000000" pitchFamily="50" charset="0"/>
              </a:rPr>
              <a:t>after</a:t>
            </a:r>
            <a:r>
              <a:rPr lang="en-US" sz="2800" dirty="0">
                <a:latin typeface="OpenDyslexicAlta" panose="00000500000000000000" pitchFamily="50" charset="0"/>
              </a:rPr>
              <a:t> lunch.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65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0DD232-5018-486C-8759-C232CDF0BEE2}"/>
              </a:ext>
            </a:extLst>
          </p:cNvPr>
          <p:cNvSpPr/>
          <p:nvPr/>
        </p:nvSpPr>
        <p:spPr>
          <a:xfrm>
            <a:off x="246577" y="250733"/>
            <a:ext cx="7541234" cy="725312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Which of these are prepositions?</a:t>
            </a:r>
            <a:endParaRPr sz="3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D5E9D3C-773D-4D09-97FA-3CA0F11B5AEB}"/>
              </a:ext>
            </a:extLst>
          </p:cNvPr>
          <p:cNvSpPr txBox="1"/>
          <p:nvPr/>
        </p:nvSpPr>
        <p:spPr>
          <a:xfrm>
            <a:off x="164385" y="2474360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below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CACE6B-9D1A-40A0-BC08-07C18E6E4F48}"/>
              </a:ext>
            </a:extLst>
          </p:cNvPr>
          <p:cNvSpPr txBox="1"/>
          <p:nvPr/>
        </p:nvSpPr>
        <p:spPr>
          <a:xfrm>
            <a:off x="2248326" y="3714871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opposite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5C73252-EF12-4AFC-A476-1B13F6AA7D75}"/>
              </a:ext>
            </a:extLst>
          </p:cNvPr>
          <p:cNvSpPr txBox="1"/>
          <p:nvPr/>
        </p:nvSpPr>
        <p:spPr>
          <a:xfrm>
            <a:off x="5607976" y="2474360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after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B0109B1-2030-46E1-ABD8-A0C28F9A2F21}"/>
              </a:ext>
            </a:extLst>
          </p:cNvPr>
          <p:cNvSpPr txBox="1"/>
          <p:nvPr/>
        </p:nvSpPr>
        <p:spPr>
          <a:xfrm>
            <a:off x="5166189" y="4147336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behind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CFB06D1-DF79-487B-A51F-2E706D2E6D28}"/>
              </a:ext>
            </a:extLst>
          </p:cNvPr>
          <p:cNvSpPr txBox="1"/>
          <p:nvPr/>
        </p:nvSpPr>
        <p:spPr>
          <a:xfrm>
            <a:off x="8133704" y="3064085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before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1C30320-0FA6-43CC-8238-1333F1A97A6E}"/>
              </a:ext>
            </a:extLst>
          </p:cNvPr>
          <p:cNvSpPr txBox="1"/>
          <p:nvPr/>
        </p:nvSpPr>
        <p:spPr>
          <a:xfrm>
            <a:off x="1005153" y="4955382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when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64186FA-E025-4678-8698-AA1902FBE488}"/>
              </a:ext>
            </a:extLst>
          </p:cNvPr>
          <p:cNvSpPr txBox="1"/>
          <p:nvPr/>
        </p:nvSpPr>
        <p:spPr>
          <a:xfrm>
            <a:off x="2886181" y="2032335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on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4CAE0A7-7DB8-42B4-B58E-E793CE9AEEF3}"/>
              </a:ext>
            </a:extLst>
          </p:cNvPr>
          <p:cNvSpPr txBox="1"/>
          <p:nvPr/>
        </p:nvSpPr>
        <p:spPr>
          <a:xfrm>
            <a:off x="7971032" y="4955382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fall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ACD2270-CB70-4CCE-983C-92072B17E85A}"/>
              </a:ext>
            </a:extLst>
          </p:cNvPr>
          <p:cNvSpPr txBox="1"/>
          <p:nvPr/>
        </p:nvSpPr>
        <p:spPr>
          <a:xfrm>
            <a:off x="4017194" y="5537484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stop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F96931F-D088-4031-9FE5-0402F082299B}"/>
              </a:ext>
            </a:extLst>
          </p:cNvPr>
          <p:cNvSpPr txBox="1"/>
          <p:nvPr/>
        </p:nvSpPr>
        <p:spPr>
          <a:xfrm>
            <a:off x="7385405" y="1528712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because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09AAB2-AED4-4EC8-A7B0-45BE817E918D}"/>
              </a:ext>
            </a:extLst>
          </p:cNvPr>
          <p:cNvSpPr txBox="1"/>
          <p:nvPr/>
        </p:nvSpPr>
        <p:spPr>
          <a:xfrm>
            <a:off x="1344201" y="1337261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those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3A63A97-4688-40FE-80D6-173A9B2EBA8A}"/>
              </a:ext>
            </a:extLst>
          </p:cNvPr>
          <p:cNvSpPr txBox="1"/>
          <p:nvPr/>
        </p:nvSpPr>
        <p:spPr>
          <a:xfrm>
            <a:off x="-114731" y="6122259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until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3DCAC7A-F492-4597-B0FA-4FE752FCE57D}"/>
              </a:ext>
            </a:extLst>
          </p:cNvPr>
          <p:cNvSpPr txBox="1"/>
          <p:nvPr/>
        </p:nvSpPr>
        <p:spPr>
          <a:xfrm>
            <a:off x="6935057" y="6038633"/>
            <a:ext cx="291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penDyslexicAlta" panose="00000500000000000000" pitchFamily="50" charset="0"/>
              </a:rPr>
              <a:t>during</a:t>
            </a:r>
            <a:endParaRPr lang="en-GB" sz="3200" dirty="0">
              <a:latin typeface="OpenDyslexicAlta" panose="00000500000000000000" pitchFamily="50" charset="0"/>
            </a:endParaRPr>
          </a:p>
        </p:txBody>
      </p:sp>
      <p:grpSp>
        <p:nvGrpSpPr>
          <p:cNvPr id="34" name="1">
            <a:extLst>
              <a:ext uri="{FF2B5EF4-FFF2-40B4-BE49-F238E27FC236}">
                <a16:creationId xmlns:a16="http://schemas.microsoft.com/office/drawing/2014/main" xmlns="" id="{868C699F-2AB6-46AA-A9E6-6832CD3D5812}"/>
              </a:ext>
            </a:extLst>
          </p:cNvPr>
          <p:cNvGrpSpPr/>
          <p:nvPr/>
        </p:nvGrpSpPr>
        <p:grpSpPr>
          <a:xfrm>
            <a:off x="515447" y="2029663"/>
            <a:ext cx="9964193" cy="4593745"/>
            <a:chOff x="515447" y="2029663"/>
            <a:chExt cx="9964193" cy="4593745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51E21F1A-4AB0-42A1-B77D-2A692B3819CC}"/>
                </a:ext>
              </a:extLst>
            </p:cNvPr>
            <p:cNvSpPr/>
            <p:nvPr/>
          </p:nvSpPr>
          <p:spPr>
            <a:xfrm>
              <a:off x="7471894" y="6001717"/>
              <a:ext cx="1844189" cy="621691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7AE3A186-C770-443A-AE42-C2ADE1151F43}"/>
                </a:ext>
              </a:extLst>
            </p:cNvPr>
            <p:cNvSpPr/>
            <p:nvPr/>
          </p:nvSpPr>
          <p:spPr>
            <a:xfrm>
              <a:off x="2641328" y="3684418"/>
              <a:ext cx="2125881" cy="612556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8ECCC0E2-95CF-45E3-8079-EE77113CAE10}"/>
                </a:ext>
              </a:extLst>
            </p:cNvPr>
            <p:cNvSpPr/>
            <p:nvPr/>
          </p:nvSpPr>
          <p:spPr>
            <a:xfrm>
              <a:off x="5538643" y="4115425"/>
              <a:ext cx="2125881" cy="612556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9F3A0CE5-39FC-4339-BFDD-F2ED5D3D148A}"/>
                </a:ext>
              </a:extLst>
            </p:cNvPr>
            <p:cNvSpPr/>
            <p:nvPr/>
          </p:nvSpPr>
          <p:spPr>
            <a:xfrm>
              <a:off x="515447" y="6069465"/>
              <a:ext cx="1732879" cy="553943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C97F0749-46DE-4F12-B925-0A45EE8AE228}"/>
                </a:ext>
              </a:extLst>
            </p:cNvPr>
            <p:cNvSpPr/>
            <p:nvPr/>
          </p:nvSpPr>
          <p:spPr>
            <a:xfrm>
              <a:off x="724764" y="2416126"/>
              <a:ext cx="1687949" cy="584775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96A9F520-6374-4407-9250-C2D35913D57C}"/>
                </a:ext>
              </a:extLst>
            </p:cNvPr>
            <p:cNvSpPr/>
            <p:nvPr/>
          </p:nvSpPr>
          <p:spPr>
            <a:xfrm>
              <a:off x="3788176" y="2029663"/>
              <a:ext cx="1150265" cy="584775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7666B1AD-9F26-4161-9D99-C87E545F67D4}"/>
                </a:ext>
              </a:extLst>
            </p:cNvPr>
            <p:cNvSpPr/>
            <p:nvPr/>
          </p:nvSpPr>
          <p:spPr>
            <a:xfrm>
              <a:off x="6304906" y="2405265"/>
              <a:ext cx="1482905" cy="653870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79621E8E-978F-49DF-A158-2D670B49EBEF}"/>
                </a:ext>
              </a:extLst>
            </p:cNvPr>
            <p:cNvSpPr/>
            <p:nvPr/>
          </p:nvSpPr>
          <p:spPr>
            <a:xfrm>
              <a:off x="8682104" y="3013752"/>
              <a:ext cx="1797536" cy="635108"/>
            </a:xfrm>
            <a:prstGeom prst="ellipse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3576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">
            <a:extLst>
              <a:ext uri="{FF2B5EF4-FFF2-40B4-BE49-F238E27FC236}">
                <a16:creationId xmlns:a16="http://schemas.microsoft.com/office/drawing/2014/main" xmlns="" id="{50DD2073-6586-4D99-B36E-B8D6703DCCA0}"/>
              </a:ext>
            </a:extLst>
          </p:cNvPr>
          <p:cNvSpPr/>
          <p:nvPr/>
        </p:nvSpPr>
        <p:spPr>
          <a:xfrm>
            <a:off x="6386520" y="1416160"/>
            <a:ext cx="2726656" cy="260288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3">
            <a:extLst>
              <a:ext uri="{FF2B5EF4-FFF2-40B4-BE49-F238E27FC236}">
                <a16:creationId xmlns:a16="http://schemas.microsoft.com/office/drawing/2014/main" xmlns="" id="{4749A6E6-808C-4AB1-A555-7CEA343A3473}"/>
              </a:ext>
            </a:extLst>
          </p:cNvPr>
          <p:cNvSpPr/>
          <p:nvPr/>
        </p:nvSpPr>
        <p:spPr>
          <a:xfrm>
            <a:off x="7749848" y="4140396"/>
            <a:ext cx="2726655" cy="2602887"/>
          </a:xfrm>
          <a:prstGeom prst="roundRect">
            <a:avLst/>
          </a:prstGeom>
          <a:solidFill>
            <a:srgbClr val="FFEBAD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2">
            <a:extLst>
              <a:ext uri="{FF2B5EF4-FFF2-40B4-BE49-F238E27FC236}">
                <a16:creationId xmlns:a16="http://schemas.microsoft.com/office/drawing/2014/main" xmlns="" id="{19BFA830-DE00-49E5-842B-108A8F3DBFB3}"/>
              </a:ext>
            </a:extLst>
          </p:cNvPr>
          <p:cNvSpPr/>
          <p:nvPr/>
        </p:nvSpPr>
        <p:spPr>
          <a:xfrm>
            <a:off x="9236467" y="1416159"/>
            <a:ext cx="2726656" cy="2602887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Google Shape;291;p13">
            <a:extLst>
              <a:ext uri="{FF2B5EF4-FFF2-40B4-BE49-F238E27FC236}">
                <a16:creationId xmlns:a16="http://schemas.microsoft.com/office/drawing/2014/main" xmlns="" id="{378442FA-5390-475A-8C0E-31ABB0A5E912}"/>
              </a:ext>
            </a:extLst>
          </p:cNvPr>
          <p:cNvSpPr/>
          <p:nvPr/>
        </p:nvSpPr>
        <p:spPr>
          <a:xfrm>
            <a:off x="211537" y="201502"/>
            <a:ext cx="9024930" cy="107249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Read this short paragraph. Which word classes do the words in red belong to? Make your decision and click on the words to check.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138D3F1-6CE8-4507-B014-CEA87984643D}"/>
              </a:ext>
            </a:extLst>
          </p:cNvPr>
          <p:cNvSpPr txBox="1"/>
          <p:nvPr/>
        </p:nvSpPr>
        <p:spPr>
          <a:xfrm>
            <a:off x="502056" y="2034445"/>
            <a:ext cx="55939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OpenDyslexicAlta" panose="00000500000000000000" pitchFamily="50" charset="0"/>
              </a:rPr>
              <a:t>             turtles were discovered today   supermarket in York.  creatures were hiding        a parked lorry          police received     anonymous phone call. Specialist teams have been called       a vet is monitoring the reptiles,      </a:t>
            </a:r>
          </a:p>
          <a:p>
            <a:r>
              <a:rPr lang="en-US" sz="2800" dirty="0">
                <a:latin typeface="OpenDyslexicAlta" panose="00000500000000000000" pitchFamily="50" charset="0"/>
              </a:rPr>
              <a:t>              they are thought to be in good health.          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6" name="8">
            <a:extLst>
              <a:ext uri="{FF2B5EF4-FFF2-40B4-BE49-F238E27FC236}">
                <a16:creationId xmlns:a16="http://schemas.microsoft.com/office/drawing/2014/main" xmlns="" id="{5096284A-DFCC-4229-B3C6-8D92BF699D66}"/>
              </a:ext>
            </a:extLst>
          </p:cNvPr>
          <p:cNvSpPr txBox="1"/>
          <p:nvPr/>
        </p:nvSpPr>
        <p:spPr>
          <a:xfrm>
            <a:off x="3856944" y="4979002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and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0" name="5">
            <a:extLst>
              <a:ext uri="{FF2B5EF4-FFF2-40B4-BE49-F238E27FC236}">
                <a16:creationId xmlns:a16="http://schemas.microsoft.com/office/drawing/2014/main" xmlns="" id="{0F286070-6B8D-4F9B-BC03-696B8F21CAFA}"/>
              </a:ext>
            </a:extLst>
          </p:cNvPr>
          <p:cNvSpPr txBox="1"/>
          <p:nvPr/>
        </p:nvSpPr>
        <p:spPr>
          <a:xfrm>
            <a:off x="4856833" y="3291762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under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4" name="4">
            <a:extLst>
              <a:ext uri="{FF2B5EF4-FFF2-40B4-BE49-F238E27FC236}">
                <a16:creationId xmlns:a16="http://schemas.microsoft.com/office/drawing/2014/main" xmlns="" id="{694C8681-C73C-4AAB-A5C9-E83FDC1CDA99}"/>
              </a:ext>
            </a:extLst>
          </p:cNvPr>
          <p:cNvSpPr txBox="1"/>
          <p:nvPr/>
        </p:nvSpPr>
        <p:spPr>
          <a:xfrm>
            <a:off x="4706878" y="2861735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The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6" name="6">
            <a:extLst>
              <a:ext uri="{FF2B5EF4-FFF2-40B4-BE49-F238E27FC236}">
                <a16:creationId xmlns:a16="http://schemas.microsoft.com/office/drawing/2014/main" xmlns="" id="{869AC574-FE37-4E1C-B1E4-4CD94E38959E}"/>
              </a:ext>
            </a:extLst>
          </p:cNvPr>
          <p:cNvSpPr txBox="1"/>
          <p:nvPr/>
        </p:nvSpPr>
        <p:spPr>
          <a:xfrm>
            <a:off x="3433555" y="3726044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when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0" name="9">
            <a:extLst>
              <a:ext uri="{FF2B5EF4-FFF2-40B4-BE49-F238E27FC236}">
                <a16:creationId xmlns:a16="http://schemas.microsoft.com/office/drawing/2014/main" xmlns="" id="{664A12D0-64D9-499B-B1A3-0DFA2D99A452}"/>
              </a:ext>
            </a:extLst>
          </p:cNvPr>
          <p:cNvSpPr txBox="1"/>
          <p:nvPr/>
        </p:nvSpPr>
        <p:spPr>
          <a:xfrm>
            <a:off x="540310" y="5861626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although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2" name="7">
            <a:extLst>
              <a:ext uri="{FF2B5EF4-FFF2-40B4-BE49-F238E27FC236}">
                <a16:creationId xmlns:a16="http://schemas.microsoft.com/office/drawing/2014/main" xmlns="" id="{F7DC29E9-E133-4B33-BCFC-74075D48536A}"/>
              </a:ext>
            </a:extLst>
          </p:cNvPr>
          <p:cNvSpPr txBox="1"/>
          <p:nvPr/>
        </p:nvSpPr>
        <p:spPr>
          <a:xfrm>
            <a:off x="2236924" y="4134585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an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xmlns="" id="{B8CD55EC-EA53-4CAD-B574-3BCE35F31A92}"/>
              </a:ext>
            </a:extLst>
          </p:cNvPr>
          <p:cNvSpPr/>
          <p:nvPr/>
        </p:nvSpPr>
        <p:spPr>
          <a:xfrm>
            <a:off x="6806416" y="1438818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OpenDyslexicAlta" panose="00000500000000000000" pitchFamily="50" charset="0"/>
              </a:rPr>
              <a:t>conjunctions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xmlns="" id="{4868A451-7626-4483-9DB7-517CC7438719}"/>
              </a:ext>
            </a:extLst>
          </p:cNvPr>
          <p:cNvSpPr/>
          <p:nvPr/>
        </p:nvSpPr>
        <p:spPr>
          <a:xfrm>
            <a:off x="9656363" y="1438817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OpenDyslexicAlta" panose="00000500000000000000" pitchFamily="50" charset="0"/>
              </a:rPr>
              <a:t>determiners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5E2685A3-AC8F-4CC2-AF75-65ADF3346C52}"/>
              </a:ext>
            </a:extLst>
          </p:cNvPr>
          <p:cNvSpPr/>
          <p:nvPr/>
        </p:nvSpPr>
        <p:spPr>
          <a:xfrm>
            <a:off x="8137923" y="4162279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OpenDyslexicAlta" panose="00000500000000000000" pitchFamily="50" charset="0"/>
              </a:rPr>
              <a:t>prepositions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1D791675-63B4-4B3B-A938-50B1E8B5A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964" y="5065954"/>
            <a:ext cx="1132680" cy="129947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40F00692-D56A-4584-A3AC-C6834435D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8243" y="5065954"/>
            <a:ext cx="1132680" cy="1299474"/>
          </a:xfrm>
          <a:prstGeom prst="rect">
            <a:avLst/>
          </a:prstGeom>
        </p:spPr>
      </p:pic>
      <p:sp>
        <p:nvSpPr>
          <p:cNvPr id="47" name="10">
            <a:extLst>
              <a:ext uri="{FF2B5EF4-FFF2-40B4-BE49-F238E27FC236}">
                <a16:creationId xmlns:a16="http://schemas.microsoft.com/office/drawing/2014/main" xmlns="" id="{8B938820-A22A-48E8-8210-4DC15A808BFF}"/>
              </a:ext>
            </a:extLst>
          </p:cNvPr>
          <p:cNvSpPr txBox="1"/>
          <p:nvPr/>
        </p:nvSpPr>
        <p:spPr>
          <a:xfrm>
            <a:off x="498756" y="2005823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Fourteen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48" name="11">
            <a:extLst>
              <a:ext uri="{FF2B5EF4-FFF2-40B4-BE49-F238E27FC236}">
                <a16:creationId xmlns:a16="http://schemas.microsoft.com/office/drawing/2014/main" xmlns="" id="{89B291B8-8711-4183-A769-3943FD288FC7}"/>
              </a:ext>
            </a:extLst>
          </p:cNvPr>
          <p:cNvSpPr txBox="1"/>
          <p:nvPr/>
        </p:nvSpPr>
        <p:spPr>
          <a:xfrm>
            <a:off x="3874068" y="2427235"/>
            <a:ext cx="60977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outside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0" name="12">
            <a:extLst>
              <a:ext uri="{FF2B5EF4-FFF2-40B4-BE49-F238E27FC236}">
                <a16:creationId xmlns:a16="http://schemas.microsoft.com/office/drawing/2014/main" xmlns="" id="{E93C95E7-8D31-4ECA-9C2C-FBA8A5F2343B}"/>
              </a:ext>
            </a:extLst>
          </p:cNvPr>
          <p:cNvSpPr txBox="1"/>
          <p:nvPr/>
        </p:nvSpPr>
        <p:spPr>
          <a:xfrm>
            <a:off x="5366389" y="2455992"/>
            <a:ext cx="1037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a</a:t>
            </a:r>
            <a:endParaRPr lang="en-GB" sz="28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11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07407E-6 L 0.5151 -0.0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55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5013 0.272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48148E-6 L 0.23971 -0.252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79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22222E-6 L 0.58881 -0.1247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40" y="-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7037E-7 L 0.35768 -0.2976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78" y="-1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9 -4.07407E-6 L 0.4806 -0.3372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15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44444E-6 L 0.74023 -0.0120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05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31849 0.3143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4" y="1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0.50013 -0.076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4" grpId="0"/>
      <p:bldP spid="26" grpId="0"/>
      <p:bldP spid="30" grpId="0"/>
      <p:bldP spid="32" grpId="0"/>
      <p:bldP spid="47" grpId="0"/>
      <p:bldP spid="48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5"/>
          <p:cNvSpPr txBox="1">
            <a:spLocks noGrp="1"/>
          </p:cNvSpPr>
          <p:nvPr>
            <p:ph type="body" idx="2"/>
          </p:nvPr>
        </p:nvSpPr>
        <p:spPr>
          <a:xfrm>
            <a:off x="3463925" y="4973684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/>
          </a:p>
        </p:txBody>
      </p:sp>
      <p:sp>
        <p:nvSpPr>
          <p:cNvPr id="469" name="Google Shape;469;p25"/>
          <p:cNvSpPr txBox="1"/>
          <p:nvPr/>
        </p:nvSpPr>
        <p:spPr>
          <a:xfrm>
            <a:off x="3616325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Quizshed code: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A90D6FB61F9C438001B99A54ABCD3C" ma:contentTypeVersion="16" ma:contentTypeDescription="Create a new document." ma:contentTypeScope="" ma:versionID="01658206ab70f170934fd88c3d20672b">
  <xsd:schema xmlns:xsd="http://www.w3.org/2001/XMLSchema" xmlns:xs="http://www.w3.org/2001/XMLSchema" xmlns:p="http://schemas.microsoft.com/office/2006/metadata/properties" xmlns:ns2="5e9e6c94-598f-40a3-a98d-d94aed0b533b" xmlns:ns3="77273645-f3cd-41d1-83db-182d6e874e2c" targetNamespace="http://schemas.microsoft.com/office/2006/metadata/properties" ma:root="true" ma:fieldsID="1364002a89e08a2913b60fbb44f6bd74" ns2:_="" ns3:_="">
    <xsd:import namespace="5e9e6c94-598f-40a3-a98d-d94aed0b533b"/>
    <xsd:import namespace="77273645-f3cd-41d1-83db-182d6e874e2c"/>
    <xsd:element name="properties">
      <xsd:complexType>
        <xsd:sequence>
          <xsd:element name="documentManagement">
            <xsd:complexType>
              <xsd:all>
                <xsd:element ref="ns2:StatutoryorNon_x002d_Statutory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9e6c94-598f-40a3-a98d-d94aed0b533b" elementFormDefault="qualified">
    <xsd:import namespace="http://schemas.microsoft.com/office/2006/documentManagement/types"/>
    <xsd:import namespace="http://schemas.microsoft.com/office/infopath/2007/PartnerControls"/>
    <xsd:element name="StatutoryorNon_x002d_Statutory" ma:index="8" nillable="true" ma:displayName="Statutory or Non-Statutory" ma:format="Dropdown" ma:internalName="StatutoryorNon_x002d_Statutory">
      <xsd:simpleType>
        <xsd:restriction base="dms:Choice">
          <xsd:enumeration value="Statutory"/>
          <xsd:enumeration value="Non-Statutor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273645-f3cd-41d1-83db-182d6e874e2c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10ce7927-015c-473f-a178-238e08488625}" ma:internalName="TaxCatchAll" ma:showField="CatchAllData" ma:web="77273645-f3cd-41d1-83db-182d6e874e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9e6c94-598f-40a3-a98d-d94aed0b533b">
      <Terms xmlns="http://schemas.microsoft.com/office/infopath/2007/PartnerControls"/>
    </lcf76f155ced4ddcb4097134ff3c332f>
    <TaxCatchAll xmlns="77273645-f3cd-41d1-83db-182d6e874e2c" xsi:nil="true"/>
    <StatutoryorNon_x002d_Statutory xmlns="5e9e6c94-598f-40a3-a98d-d94aed0b533b" xsi:nil="true"/>
  </documentManagement>
</p:properties>
</file>

<file path=customXml/itemProps1.xml><?xml version="1.0" encoding="utf-8"?>
<ds:datastoreItem xmlns:ds="http://schemas.openxmlformats.org/officeDocument/2006/customXml" ds:itemID="{FFFD4E16-9F54-40D8-8C26-1D62C0349893}"/>
</file>

<file path=customXml/itemProps2.xml><?xml version="1.0" encoding="utf-8"?>
<ds:datastoreItem xmlns:ds="http://schemas.openxmlformats.org/officeDocument/2006/customXml" ds:itemID="{FA611292-7AEC-4A62-9E0C-9587E3055D73}"/>
</file>

<file path=customXml/itemProps3.xml><?xml version="1.0" encoding="utf-8"?>
<ds:datastoreItem xmlns:ds="http://schemas.openxmlformats.org/officeDocument/2006/customXml" ds:itemID="{AC6A892B-5547-473F-BDB6-22A4D5E20D56}"/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727</Words>
  <Application>Microsoft Office PowerPoint</Application>
  <PresentationFormat>Custom</PresentationFormat>
  <Paragraphs>170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OpenDyslexicAlta</vt:lpstr>
      <vt:lpstr>Muli</vt:lpstr>
      <vt:lpstr>edshed theme</vt:lpstr>
      <vt:lpstr>Identifying and sorting conjunctions, determiners and prepositions.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4</cp:revision>
  <dcterms:created xsi:type="dcterms:W3CDTF">2020-05-04T22:11:17Z</dcterms:created>
  <dcterms:modified xsi:type="dcterms:W3CDTF">2020-11-19T10:07:51Z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0x0101000DA90D6FB61F9C438001B99A54ABCD3C</vt:lpwstr>
  </property>
</Properties>
</file>