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632" r:id="rId2"/>
    <p:sldId id="526" r:id="rId3"/>
    <p:sldId id="515" r:id="rId4"/>
    <p:sldId id="518" r:id="rId5"/>
    <p:sldId id="633" r:id="rId6"/>
    <p:sldId id="521" r:id="rId7"/>
    <p:sldId id="634" r:id="rId8"/>
    <p:sldId id="530" r:id="rId9"/>
    <p:sldId id="529" r:id="rId10"/>
    <p:sldId id="524" r:id="rId11"/>
    <p:sldId id="306" r:id="rId12"/>
  </p:sldIdLst>
  <p:sldSz cx="12190413" cy="6859588"/>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E55"/>
    <a:srgbClr val="00D7DF"/>
    <a:srgbClr val="EC7524"/>
    <a:srgbClr val="604032"/>
    <a:srgbClr val="D5D2CB"/>
    <a:srgbClr val="D4D3D1"/>
    <a:srgbClr val="8355DC"/>
    <a:srgbClr val="FF99C9"/>
    <a:srgbClr val="57FCEC"/>
    <a:srgbClr val="D7AF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90DAB6-97B2-4937-B3E8-F05706E698BA}" v="34" dt="2023-12-19T11:58:10.2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98" autoAdjust="0"/>
    <p:restoredTop sz="77319" autoAdjust="0"/>
  </p:normalViewPr>
  <p:slideViewPr>
    <p:cSldViewPr snapToGrid="0">
      <p:cViewPr varScale="1">
        <p:scale>
          <a:sx n="123" d="100"/>
          <a:sy n="123" d="100"/>
        </p:scale>
        <p:origin x="1302" y="96"/>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 Id="rId22"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Faulkner" userId="0317f581c6f50031" providerId="LiveId" clId="{45A42E9C-28BE-4295-9E25-EC48A87BC9AD}"/>
    <pc:docChg chg="addSld delSld modSld">
      <pc:chgData name="James Faulkner" userId="0317f581c6f50031" providerId="LiveId" clId="{45A42E9C-28BE-4295-9E25-EC48A87BC9AD}" dt="2021-10-21T08:14:24.540" v="12" actId="20577"/>
      <pc:docMkLst>
        <pc:docMk/>
      </pc:docMkLst>
      <pc:sldChg chg="del">
        <pc:chgData name="James Faulkner" userId="0317f581c6f50031" providerId="LiveId" clId="{45A42E9C-28BE-4295-9E25-EC48A87BC9AD}" dt="2021-10-21T08:10:53.823" v="0" actId="2696"/>
        <pc:sldMkLst>
          <pc:docMk/>
          <pc:sldMk cId="730784027" sldId="327"/>
        </pc:sldMkLst>
      </pc:sldChg>
      <pc:sldChg chg="del">
        <pc:chgData name="James Faulkner" userId="0317f581c6f50031" providerId="LiveId" clId="{45A42E9C-28BE-4295-9E25-EC48A87BC9AD}" dt="2021-10-21T08:12:07.800" v="4" actId="2696"/>
        <pc:sldMkLst>
          <pc:docMk/>
          <pc:sldMk cId="4085389207" sldId="335"/>
        </pc:sldMkLst>
      </pc:sldChg>
      <pc:sldChg chg="del">
        <pc:chgData name="James Faulkner" userId="0317f581c6f50031" providerId="LiveId" clId="{45A42E9C-28BE-4295-9E25-EC48A87BC9AD}" dt="2021-10-21T08:12:07.800" v="4" actId="2696"/>
        <pc:sldMkLst>
          <pc:docMk/>
          <pc:sldMk cId="3076867133" sldId="336"/>
        </pc:sldMkLst>
      </pc:sldChg>
      <pc:sldChg chg="del">
        <pc:chgData name="James Faulkner" userId="0317f581c6f50031" providerId="LiveId" clId="{45A42E9C-28BE-4295-9E25-EC48A87BC9AD}" dt="2021-10-21T08:11:42.626" v="3" actId="2696"/>
        <pc:sldMkLst>
          <pc:docMk/>
          <pc:sldMk cId="2358907083" sldId="337"/>
        </pc:sldMkLst>
      </pc:sldChg>
      <pc:sldChg chg="del">
        <pc:chgData name="James Faulkner" userId="0317f581c6f50031" providerId="LiveId" clId="{45A42E9C-28BE-4295-9E25-EC48A87BC9AD}" dt="2021-10-21T08:12:07.800" v="4" actId="2696"/>
        <pc:sldMkLst>
          <pc:docMk/>
          <pc:sldMk cId="2798783146" sldId="345"/>
        </pc:sldMkLst>
      </pc:sldChg>
      <pc:sldChg chg="modSp mod">
        <pc:chgData name="James Faulkner" userId="0317f581c6f50031" providerId="LiveId" clId="{45A42E9C-28BE-4295-9E25-EC48A87BC9AD}" dt="2021-10-21T08:14:24.540" v="12" actId="20577"/>
        <pc:sldMkLst>
          <pc:docMk/>
          <pc:sldMk cId="954473159" sldId="347"/>
        </pc:sldMkLst>
        <pc:spChg chg="mod">
          <ac:chgData name="James Faulkner" userId="0317f581c6f50031" providerId="LiveId" clId="{45A42E9C-28BE-4295-9E25-EC48A87BC9AD}" dt="2021-10-21T08:14:24.540" v="12" actId="20577"/>
          <ac:spMkLst>
            <pc:docMk/>
            <pc:sldMk cId="954473159" sldId="347"/>
            <ac:spMk id="4" creationId="{00000000-0000-0000-0000-000000000000}"/>
          </ac:spMkLst>
        </pc:spChg>
      </pc:sldChg>
      <pc:sldChg chg="add setBg">
        <pc:chgData name="James Faulkner" userId="0317f581c6f50031" providerId="LiveId" clId="{45A42E9C-28BE-4295-9E25-EC48A87BC9AD}" dt="2021-10-21T08:11:30.918" v="2"/>
        <pc:sldMkLst>
          <pc:docMk/>
          <pc:sldMk cId="1327914685" sldId="354"/>
        </pc:sldMkLst>
      </pc:sldChg>
      <pc:sldChg chg="add setBg">
        <pc:chgData name="James Faulkner" userId="0317f581c6f50031" providerId="LiveId" clId="{45A42E9C-28BE-4295-9E25-EC48A87BC9AD}" dt="2021-10-21T08:11:30.918" v="2"/>
        <pc:sldMkLst>
          <pc:docMk/>
          <pc:sldMk cId="466229243" sldId="355"/>
        </pc:sldMkLst>
      </pc:sldChg>
      <pc:sldChg chg="add setBg">
        <pc:chgData name="James Faulkner" userId="0317f581c6f50031" providerId="LiveId" clId="{45A42E9C-28BE-4295-9E25-EC48A87BC9AD}" dt="2021-10-21T08:11:30.918" v="2"/>
        <pc:sldMkLst>
          <pc:docMk/>
          <pc:sldMk cId="1357066745" sldId="356"/>
        </pc:sldMkLst>
      </pc:sldChg>
      <pc:sldChg chg="add setBg">
        <pc:chgData name="James Faulkner" userId="0317f581c6f50031" providerId="LiveId" clId="{45A42E9C-28BE-4295-9E25-EC48A87BC9AD}" dt="2021-10-21T08:11:30.918" v="2"/>
        <pc:sldMkLst>
          <pc:docMk/>
          <pc:sldMk cId="785549907" sldId="357"/>
        </pc:sldMkLst>
      </pc:sldChg>
      <pc:sldChg chg="add setBg">
        <pc:chgData name="James Faulkner" userId="0317f581c6f50031" providerId="LiveId" clId="{45A42E9C-28BE-4295-9E25-EC48A87BC9AD}" dt="2021-10-21T08:11:30.918" v="2"/>
        <pc:sldMkLst>
          <pc:docMk/>
          <pc:sldMk cId="704191133" sldId="358"/>
        </pc:sldMkLst>
      </pc:sldChg>
      <pc:sldChg chg="add setBg">
        <pc:chgData name="James Faulkner" userId="0317f581c6f50031" providerId="LiveId" clId="{45A42E9C-28BE-4295-9E25-EC48A87BC9AD}" dt="2021-10-21T08:12:26.141" v="6"/>
        <pc:sldMkLst>
          <pc:docMk/>
          <pc:sldMk cId="1142959825" sldId="359"/>
        </pc:sldMkLst>
      </pc:sldChg>
    </pc:docChg>
  </pc:docChgLst>
  <pc:docChgLst>
    <pc:chgData name="James Faulkner" userId="0317f581c6f50031" providerId="LiveId" clId="{DE734C9B-C598-426B-9809-7CA0850A97C2}"/>
    <pc:docChg chg="custSel modSld">
      <pc:chgData name="James Faulkner" userId="0317f581c6f50031" providerId="LiveId" clId="{DE734C9B-C598-426B-9809-7CA0850A97C2}" dt="2021-08-25T10:22:49.605" v="8"/>
      <pc:docMkLst>
        <pc:docMk/>
      </pc:docMkLst>
      <pc:sldChg chg="addSp delSp modSp mod delAnim modAnim">
        <pc:chgData name="James Faulkner" userId="0317f581c6f50031" providerId="LiveId" clId="{DE734C9B-C598-426B-9809-7CA0850A97C2}" dt="2021-08-25T10:22:49.605" v="8"/>
        <pc:sldMkLst>
          <pc:docMk/>
          <pc:sldMk cId="2175841271" sldId="302"/>
        </pc:sldMkLst>
        <pc:picChg chg="del">
          <ac:chgData name="James Faulkner" userId="0317f581c6f50031" providerId="LiveId" clId="{DE734C9B-C598-426B-9809-7CA0850A97C2}" dt="2021-08-25T10:18:25.832" v="3" actId="478"/>
          <ac:picMkLst>
            <pc:docMk/>
            <pc:sldMk cId="2175841271" sldId="302"/>
            <ac:picMk id="2" creationId="{C4BB8302-D930-4754-A0B9-E6B3DC471FB4}"/>
          </ac:picMkLst>
        </pc:picChg>
        <pc:picChg chg="add mod">
          <ac:chgData name="James Faulkner" userId="0317f581c6f50031" providerId="LiveId" clId="{DE734C9B-C598-426B-9809-7CA0850A97C2}" dt="2021-08-25T10:18:32.843" v="4"/>
          <ac:picMkLst>
            <pc:docMk/>
            <pc:sldMk cId="2175841271" sldId="302"/>
            <ac:picMk id="3" creationId="{6611CF98-3B18-4D51-8FC7-A9FB663C7A4B}"/>
          </ac:picMkLst>
        </pc:picChg>
      </pc:sldChg>
      <pc:sldChg chg="addSp delSp modSp mod delAnim modAnim">
        <pc:chgData name="James Faulkner" userId="0317f581c6f50031" providerId="LiveId" clId="{DE734C9B-C598-426B-9809-7CA0850A97C2}" dt="2021-08-25T10:18:17.883" v="2"/>
        <pc:sldMkLst>
          <pc:docMk/>
          <pc:sldMk cId="1710013502" sldId="340"/>
        </pc:sldMkLst>
        <pc:picChg chg="del">
          <ac:chgData name="James Faulkner" userId="0317f581c6f50031" providerId="LiveId" clId="{DE734C9B-C598-426B-9809-7CA0850A97C2}" dt="2021-08-25T10:17:46.401" v="0" actId="478"/>
          <ac:picMkLst>
            <pc:docMk/>
            <pc:sldMk cId="1710013502" sldId="340"/>
            <ac:picMk id="2" creationId="{C1ADC4C5-E007-40E5-AF6C-97249E047A08}"/>
          </ac:picMkLst>
        </pc:picChg>
        <pc:picChg chg="add mod">
          <ac:chgData name="James Faulkner" userId="0317f581c6f50031" providerId="LiveId" clId="{DE734C9B-C598-426B-9809-7CA0850A97C2}" dt="2021-08-25T10:18:06.244" v="1"/>
          <ac:picMkLst>
            <pc:docMk/>
            <pc:sldMk cId="1710013502" sldId="340"/>
            <ac:picMk id="3" creationId="{3D148022-6ECA-46E5-A810-4F58DFD3EC31}"/>
          </ac:picMkLst>
        </pc:picChg>
      </pc:sldChg>
      <pc:sldChg chg="modSp mod">
        <pc:chgData name="James Faulkner" userId="0317f581c6f50031" providerId="LiveId" clId="{DE734C9B-C598-426B-9809-7CA0850A97C2}" dt="2021-08-25T10:22:24.521" v="7" actId="14100"/>
        <pc:sldMkLst>
          <pc:docMk/>
          <pc:sldMk cId="4138498454" sldId="342"/>
        </pc:sldMkLst>
        <pc:picChg chg="mod">
          <ac:chgData name="James Faulkner" userId="0317f581c6f50031" providerId="LiveId" clId="{DE734C9B-C598-426B-9809-7CA0850A97C2}" dt="2021-08-25T10:22:24.521" v="7" actId="14100"/>
          <ac:picMkLst>
            <pc:docMk/>
            <pc:sldMk cId="4138498454" sldId="342"/>
            <ac:picMk id="3" creationId="{9DA8758A-B498-4898-B523-E7BCBA69DE3D}"/>
          </ac:picMkLst>
        </pc:picChg>
      </pc:sldChg>
    </pc:docChg>
  </pc:docChgLst>
  <pc:docChgLst>
    <pc:chgData name="James Faulkner" userId="0317f581c6f50031" providerId="LiveId" clId="{696AC92E-A712-4D4E-9D87-0EADA0ABDB53}"/>
    <pc:docChg chg="undo custSel addSld delSld modSld sldOrd">
      <pc:chgData name="James Faulkner" userId="0317f581c6f50031" providerId="LiveId" clId="{696AC92E-A712-4D4E-9D87-0EADA0ABDB53}" dt="2022-05-11T09:56:59.266" v="3427" actId="729"/>
      <pc:docMkLst>
        <pc:docMk/>
      </pc:docMkLst>
      <pc:sldChg chg="addSp delSp modSp mod setBg">
        <pc:chgData name="James Faulkner" userId="0317f581c6f50031" providerId="LiveId" clId="{696AC92E-A712-4D4E-9D87-0EADA0ABDB53}" dt="2022-05-10T06:32:14.039" v="2138" actId="1076"/>
        <pc:sldMkLst>
          <pc:docMk/>
          <pc:sldMk cId="3787197720" sldId="258"/>
        </pc:sldMkLst>
        <pc:spChg chg="mod">
          <ac:chgData name="James Faulkner" userId="0317f581c6f50031" providerId="LiveId" clId="{696AC92E-A712-4D4E-9D87-0EADA0ABDB53}" dt="2022-04-29T10:42:55.682" v="382" actId="1076"/>
          <ac:spMkLst>
            <pc:docMk/>
            <pc:sldMk cId="3787197720" sldId="258"/>
            <ac:spMk id="4" creationId="{00000000-0000-0000-0000-000000000000}"/>
          </ac:spMkLst>
        </pc:spChg>
        <pc:spChg chg="del mod">
          <ac:chgData name="James Faulkner" userId="0317f581c6f50031" providerId="LiveId" clId="{696AC92E-A712-4D4E-9D87-0EADA0ABDB53}" dt="2022-04-29T10:36:45.858" v="72" actId="478"/>
          <ac:spMkLst>
            <pc:docMk/>
            <pc:sldMk cId="3787197720" sldId="258"/>
            <ac:spMk id="5" creationId="{00000000-0000-0000-0000-000000000000}"/>
          </ac:spMkLst>
        </pc:spChg>
        <pc:spChg chg="del">
          <ac:chgData name="James Faulkner" userId="0317f581c6f50031" providerId="LiveId" clId="{696AC92E-A712-4D4E-9D87-0EADA0ABDB53}" dt="2022-04-29T10:32:39.981" v="10" actId="478"/>
          <ac:spMkLst>
            <pc:docMk/>
            <pc:sldMk cId="3787197720" sldId="258"/>
            <ac:spMk id="8" creationId="{66435377-1758-4596-AE23-84601AF56FF4}"/>
          </ac:spMkLst>
        </pc:spChg>
        <pc:spChg chg="del">
          <ac:chgData name="James Faulkner" userId="0317f581c6f50031" providerId="LiveId" clId="{696AC92E-A712-4D4E-9D87-0EADA0ABDB53}" dt="2022-04-29T10:32:39.200" v="9" actId="478"/>
          <ac:spMkLst>
            <pc:docMk/>
            <pc:sldMk cId="3787197720" sldId="258"/>
            <ac:spMk id="10" creationId="{40C3717B-C6BD-4D51-BB97-E12B8DBF8237}"/>
          </ac:spMkLst>
        </pc:spChg>
        <pc:spChg chg="add del mod ord">
          <ac:chgData name="James Faulkner" userId="0317f581c6f50031" providerId="LiveId" clId="{696AC92E-A712-4D4E-9D87-0EADA0ABDB53}" dt="2022-04-29T10:38:23.084" v="114" actId="478"/>
          <ac:spMkLst>
            <pc:docMk/>
            <pc:sldMk cId="3787197720" sldId="258"/>
            <ac:spMk id="13" creationId="{C04301DD-B3A6-45AC-8662-AB8F59860B69}"/>
          </ac:spMkLst>
        </pc:spChg>
        <pc:picChg chg="del mod">
          <ac:chgData name="James Faulkner" userId="0317f581c6f50031" providerId="LiveId" clId="{696AC92E-A712-4D4E-9D87-0EADA0ABDB53}" dt="2022-04-29T10:40:06.230" v="121" actId="478"/>
          <ac:picMkLst>
            <pc:docMk/>
            <pc:sldMk cId="3787197720" sldId="258"/>
            <ac:picMk id="2" creationId="{00000000-0000-0000-0000-000000000000}"/>
          </ac:picMkLst>
        </pc:picChg>
        <pc:picChg chg="add del mod">
          <ac:chgData name="James Faulkner" userId="0317f581c6f50031" providerId="LiveId" clId="{696AC92E-A712-4D4E-9D87-0EADA0ABDB53}" dt="2022-05-10T06:31:29.380" v="2126" actId="478"/>
          <ac:picMkLst>
            <pc:docMk/>
            <pc:sldMk cId="3787197720" sldId="258"/>
            <ac:picMk id="3" creationId="{32140028-5BD2-06A5-6301-CB43DFD19D9A}"/>
          </ac:picMkLst>
        </pc:picChg>
        <pc:picChg chg="add mod">
          <ac:chgData name="James Faulkner" userId="0317f581c6f50031" providerId="LiveId" clId="{696AC92E-A712-4D4E-9D87-0EADA0ABDB53}" dt="2022-04-29T10:36:38.213" v="70" actId="1076"/>
          <ac:picMkLst>
            <pc:docMk/>
            <pc:sldMk cId="3787197720" sldId="258"/>
            <ac:picMk id="6" creationId="{57E05950-C3AF-4153-9EEF-646A7DEC8F92}"/>
          </ac:picMkLst>
        </pc:picChg>
        <pc:picChg chg="add mod">
          <ac:chgData name="James Faulkner" userId="0317f581c6f50031" providerId="LiveId" clId="{696AC92E-A712-4D4E-9D87-0EADA0ABDB53}" dt="2022-05-10T06:32:14.039" v="2138" actId="1076"/>
          <ac:picMkLst>
            <pc:docMk/>
            <pc:sldMk cId="3787197720" sldId="258"/>
            <ac:picMk id="7" creationId="{780716CF-F66A-5BD1-6735-83F626A2BC67}"/>
          </ac:picMkLst>
        </pc:picChg>
        <pc:picChg chg="add del mod">
          <ac:chgData name="James Faulkner" userId="0317f581c6f50031" providerId="LiveId" clId="{696AC92E-A712-4D4E-9D87-0EADA0ABDB53}" dt="2022-05-10T06:30:55.458" v="2119" actId="478"/>
          <ac:picMkLst>
            <pc:docMk/>
            <pc:sldMk cId="3787197720" sldId="258"/>
            <ac:picMk id="9" creationId="{6BD78C76-DDCB-44E4-8E1E-3759524BA640}"/>
          </ac:picMkLst>
        </pc:picChg>
        <pc:picChg chg="add mod">
          <ac:chgData name="James Faulkner" userId="0317f581c6f50031" providerId="LiveId" clId="{696AC92E-A712-4D4E-9D87-0EADA0ABDB53}" dt="2022-04-29T10:36:39.121" v="71" actId="1076"/>
          <ac:picMkLst>
            <pc:docMk/>
            <pc:sldMk cId="3787197720" sldId="258"/>
            <ac:picMk id="12" creationId="{04CF9A6A-99C9-42A2-A9E1-520151887890}"/>
          </ac:picMkLst>
        </pc:picChg>
        <pc:picChg chg="add del mod">
          <ac:chgData name="James Faulkner" userId="0317f581c6f50031" providerId="LiveId" clId="{696AC92E-A712-4D4E-9D87-0EADA0ABDB53}" dt="2022-04-29T10:41:28.618" v="349" actId="478"/>
          <ac:picMkLst>
            <pc:docMk/>
            <pc:sldMk cId="3787197720" sldId="258"/>
            <ac:picMk id="15" creationId="{73B07DCB-0AA5-4845-B3BF-68AE855EE8B1}"/>
          </ac:picMkLst>
        </pc:picChg>
        <pc:picChg chg="add mod">
          <ac:chgData name="James Faulkner" userId="0317f581c6f50031" providerId="LiveId" clId="{696AC92E-A712-4D4E-9D87-0EADA0ABDB53}" dt="2022-04-29T10:41:52.583" v="359" actId="1076"/>
          <ac:picMkLst>
            <pc:docMk/>
            <pc:sldMk cId="3787197720" sldId="258"/>
            <ac:picMk id="17" creationId="{40D2BCF3-1AA1-4ECC-BE9F-843899C69B59}"/>
          </ac:picMkLst>
        </pc:picChg>
      </pc:sldChg>
      <pc:sldChg chg="del">
        <pc:chgData name="James Faulkner" userId="0317f581c6f50031" providerId="LiveId" clId="{696AC92E-A712-4D4E-9D87-0EADA0ABDB53}" dt="2022-05-04T12:25:15.481" v="1856" actId="47"/>
        <pc:sldMkLst>
          <pc:docMk/>
          <pc:sldMk cId="2175841271" sldId="302"/>
        </pc:sldMkLst>
      </pc:sldChg>
      <pc:sldChg chg="addSp delSp modSp mod ord setBg">
        <pc:chgData name="James Faulkner" userId="0317f581c6f50031" providerId="LiveId" clId="{696AC92E-A712-4D4E-9D87-0EADA0ABDB53}" dt="2022-05-04T12:29:05.356" v="1959" actId="1076"/>
        <pc:sldMkLst>
          <pc:docMk/>
          <pc:sldMk cId="637522864" sldId="306"/>
        </pc:sldMkLst>
        <pc:spChg chg="mod ord">
          <ac:chgData name="James Faulkner" userId="0317f581c6f50031" providerId="LiveId" clId="{696AC92E-A712-4D4E-9D87-0EADA0ABDB53}" dt="2022-05-04T12:29:05.356" v="1959" actId="1076"/>
          <ac:spMkLst>
            <pc:docMk/>
            <pc:sldMk cId="637522864" sldId="306"/>
            <ac:spMk id="4" creationId="{00000000-0000-0000-0000-000000000000}"/>
          </ac:spMkLst>
        </pc:spChg>
        <pc:spChg chg="del mod">
          <ac:chgData name="James Faulkner" userId="0317f581c6f50031" providerId="LiveId" clId="{696AC92E-A712-4D4E-9D87-0EADA0ABDB53}" dt="2022-05-04T12:29:00.146" v="1957" actId="478"/>
          <ac:spMkLst>
            <pc:docMk/>
            <pc:sldMk cId="637522864" sldId="306"/>
            <ac:spMk id="10" creationId="{272552CD-99AD-4655-9DFA-F915B930B32D}"/>
          </ac:spMkLst>
        </pc:spChg>
        <pc:spChg chg="del mod">
          <ac:chgData name="James Faulkner" userId="0317f581c6f50031" providerId="LiveId" clId="{696AC92E-A712-4D4E-9D87-0EADA0ABDB53}" dt="2022-05-04T12:28:59.066" v="1956" actId="478"/>
          <ac:spMkLst>
            <pc:docMk/>
            <pc:sldMk cId="637522864" sldId="306"/>
            <ac:spMk id="11" creationId="{671FAD0B-2CDC-438F-8B1B-ADB334608498}"/>
          </ac:spMkLst>
        </pc:spChg>
        <pc:picChg chg="add mod">
          <ac:chgData name="James Faulkner" userId="0317f581c6f50031" providerId="LiveId" clId="{696AC92E-A712-4D4E-9D87-0EADA0ABDB53}" dt="2022-05-04T12:29:02.731" v="1958" actId="14100"/>
          <ac:picMkLst>
            <pc:docMk/>
            <pc:sldMk cId="637522864" sldId="306"/>
            <ac:picMk id="7" creationId="{CACA4D45-CC89-98A1-584E-7185EA8C6C6A}"/>
          </ac:picMkLst>
        </pc:picChg>
      </pc:sldChg>
      <pc:sldChg chg="del">
        <pc:chgData name="James Faulkner" userId="0317f581c6f50031" providerId="LiveId" clId="{696AC92E-A712-4D4E-9D87-0EADA0ABDB53}" dt="2022-05-04T12:24:50.851" v="1851" actId="47"/>
        <pc:sldMkLst>
          <pc:docMk/>
          <pc:sldMk cId="1564531128" sldId="308"/>
        </pc:sldMkLst>
      </pc:sldChg>
      <pc:sldChg chg="del">
        <pc:chgData name="James Faulkner" userId="0317f581c6f50031" providerId="LiveId" clId="{696AC92E-A712-4D4E-9D87-0EADA0ABDB53}" dt="2022-05-04T12:24:50.851" v="1851" actId="47"/>
        <pc:sldMkLst>
          <pc:docMk/>
          <pc:sldMk cId="1322663790" sldId="309"/>
        </pc:sldMkLst>
      </pc:sldChg>
      <pc:sldChg chg="del">
        <pc:chgData name="James Faulkner" userId="0317f581c6f50031" providerId="LiveId" clId="{696AC92E-A712-4D4E-9D87-0EADA0ABDB53}" dt="2022-04-29T10:45:01.968" v="385" actId="47"/>
        <pc:sldMkLst>
          <pc:docMk/>
          <pc:sldMk cId="116796581" sldId="323"/>
        </pc:sldMkLst>
      </pc:sldChg>
      <pc:sldChg chg="del">
        <pc:chgData name="James Faulkner" userId="0317f581c6f50031" providerId="LiveId" clId="{696AC92E-A712-4D4E-9D87-0EADA0ABDB53}" dt="2022-05-04T12:24:50.851" v="1851" actId="47"/>
        <pc:sldMkLst>
          <pc:docMk/>
          <pc:sldMk cId="404580337" sldId="324"/>
        </pc:sldMkLst>
      </pc:sldChg>
      <pc:sldChg chg="del">
        <pc:chgData name="James Faulkner" userId="0317f581c6f50031" providerId="LiveId" clId="{696AC92E-A712-4D4E-9D87-0EADA0ABDB53}" dt="2022-05-04T12:24:50.851" v="1851" actId="47"/>
        <pc:sldMkLst>
          <pc:docMk/>
          <pc:sldMk cId="3433194776" sldId="325"/>
        </pc:sldMkLst>
      </pc:sldChg>
      <pc:sldChg chg="del">
        <pc:chgData name="James Faulkner" userId="0317f581c6f50031" providerId="LiveId" clId="{696AC92E-A712-4D4E-9D87-0EADA0ABDB53}" dt="2022-05-04T12:24:53.375" v="1852" actId="47"/>
        <pc:sldMkLst>
          <pc:docMk/>
          <pc:sldMk cId="4036683052" sldId="328"/>
        </pc:sldMkLst>
      </pc:sldChg>
      <pc:sldChg chg="del">
        <pc:chgData name="James Faulkner" userId="0317f581c6f50031" providerId="LiveId" clId="{696AC92E-A712-4D4E-9D87-0EADA0ABDB53}" dt="2022-05-04T12:25:03.540" v="1853" actId="47"/>
        <pc:sldMkLst>
          <pc:docMk/>
          <pc:sldMk cId="2536976141" sldId="329"/>
        </pc:sldMkLst>
      </pc:sldChg>
      <pc:sldChg chg="del">
        <pc:chgData name="James Faulkner" userId="0317f581c6f50031" providerId="LiveId" clId="{696AC92E-A712-4D4E-9D87-0EADA0ABDB53}" dt="2022-05-04T12:25:04.461" v="1854" actId="47"/>
        <pc:sldMkLst>
          <pc:docMk/>
          <pc:sldMk cId="311183017" sldId="330"/>
        </pc:sldMkLst>
      </pc:sldChg>
      <pc:sldChg chg="del">
        <pc:chgData name="James Faulkner" userId="0317f581c6f50031" providerId="LiveId" clId="{696AC92E-A712-4D4E-9D87-0EADA0ABDB53}" dt="2022-05-04T12:25:07.554" v="1855" actId="47"/>
        <pc:sldMkLst>
          <pc:docMk/>
          <pc:sldMk cId="1096687448" sldId="331"/>
        </pc:sldMkLst>
      </pc:sldChg>
      <pc:sldChg chg="del">
        <pc:chgData name="James Faulkner" userId="0317f581c6f50031" providerId="LiveId" clId="{696AC92E-A712-4D4E-9D87-0EADA0ABDB53}" dt="2022-05-04T12:25:15.481" v="1856" actId="47"/>
        <pc:sldMkLst>
          <pc:docMk/>
          <pc:sldMk cId="4066659079" sldId="332"/>
        </pc:sldMkLst>
      </pc:sldChg>
      <pc:sldChg chg="del">
        <pc:chgData name="James Faulkner" userId="0317f581c6f50031" providerId="LiveId" clId="{696AC92E-A712-4D4E-9D87-0EADA0ABDB53}" dt="2022-05-04T12:25:15.481" v="1856" actId="47"/>
        <pc:sldMkLst>
          <pc:docMk/>
          <pc:sldMk cId="1566742187" sldId="333"/>
        </pc:sldMkLst>
      </pc:sldChg>
      <pc:sldChg chg="del">
        <pc:chgData name="James Faulkner" userId="0317f581c6f50031" providerId="LiveId" clId="{696AC92E-A712-4D4E-9D87-0EADA0ABDB53}" dt="2022-05-04T12:25:15.481" v="1856" actId="47"/>
        <pc:sldMkLst>
          <pc:docMk/>
          <pc:sldMk cId="142257904" sldId="334"/>
        </pc:sldMkLst>
      </pc:sldChg>
      <pc:sldChg chg="del">
        <pc:chgData name="James Faulkner" userId="0317f581c6f50031" providerId="LiveId" clId="{696AC92E-A712-4D4E-9D87-0EADA0ABDB53}" dt="2022-05-04T12:24:50.851" v="1851" actId="47"/>
        <pc:sldMkLst>
          <pc:docMk/>
          <pc:sldMk cId="3517189585" sldId="338"/>
        </pc:sldMkLst>
      </pc:sldChg>
      <pc:sldChg chg="del">
        <pc:chgData name="James Faulkner" userId="0317f581c6f50031" providerId="LiveId" clId="{696AC92E-A712-4D4E-9D87-0EADA0ABDB53}" dt="2022-05-04T12:24:50.851" v="1851" actId="47"/>
        <pc:sldMkLst>
          <pc:docMk/>
          <pc:sldMk cId="1710013502" sldId="340"/>
        </pc:sldMkLst>
      </pc:sldChg>
      <pc:sldChg chg="del">
        <pc:chgData name="James Faulkner" userId="0317f581c6f50031" providerId="LiveId" clId="{696AC92E-A712-4D4E-9D87-0EADA0ABDB53}" dt="2022-05-04T12:25:15.481" v="1856" actId="47"/>
        <pc:sldMkLst>
          <pc:docMk/>
          <pc:sldMk cId="2117172553" sldId="341"/>
        </pc:sldMkLst>
      </pc:sldChg>
      <pc:sldChg chg="del">
        <pc:chgData name="James Faulkner" userId="0317f581c6f50031" providerId="LiveId" clId="{696AC92E-A712-4D4E-9D87-0EADA0ABDB53}" dt="2022-05-11T09:48:18.473" v="3423" actId="47"/>
        <pc:sldMkLst>
          <pc:docMk/>
          <pc:sldMk cId="4138498454" sldId="342"/>
        </pc:sldMkLst>
      </pc:sldChg>
      <pc:sldChg chg="del">
        <pc:chgData name="James Faulkner" userId="0317f581c6f50031" providerId="LiveId" clId="{696AC92E-A712-4D4E-9D87-0EADA0ABDB53}" dt="2022-05-04T12:25:15.481" v="1856" actId="47"/>
        <pc:sldMkLst>
          <pc:docMk/>
          <pc:sldMk cId="1160650641" sldId="343"/>
        </pc:sldMkLst>
      </pc:sldChg>
      <pc:sldChg chg="del">
        <pc:chgData name="James Faulkner" userId="0317f581c6f50031" providerId="LiveId" clId="{696AC92E-A712-4D4E-9D87-0EADA0ABDB53}" dt="2022-05-04T12:25:15.481" v="1856" actId="47"/>
        <pc:sldMkLst>
          <pc:docMk/>
          <pc:sldMk cId="3113790017" sldId="344"/>
        </pc:sldMkLst>
      </pc:sldChg>
      <pc:sldChg chg="del">
        <pc:chgData name="James Faulkner" userId="0317f581c6f50031" providerId="LiveId" clId="{696AC92E-A712-4D4E-9D87-0EADA0ABDB53}" dt="2022-05-04T12:27:18.981" v="1935" actId="47"/>
        <pc:sldMkLst>
          <pc:docMk/>
          <pc:sldMk cId="954473159" sldId="347"/>
        </pc:sldMkLst>
      </pc:sldChg>
      <pc:sldChg chg="del">
        <pc:chgData name="James Faulkner" userId="0317f581c6f50031" providerId="LiveId" clId="{696AC92E-A712-4D4E-9D87-0EADA0ABDB53}" dt="2022-05-11T09:48:18.473" v="3423" actId="47"/>
        <pc:sldMkLst>
          <pc:docMk/>
          <pc:sldMk cId="958636869" sldId="348"/>
        </pc:sldMkLst>
      </pc:sldChg>
      <pc:sldChg chg="del">
        <pc:chgData name="James Faulkner" userId="0317f581c6f50031" providerId="LiveId" clId="{696AC92E-A712-4D4E-9D87-0EADA0ABDB53}" dt="2022-05-04T12:25:15.481" v="1856" actId="47"/>
        <pc:sldMkLst>
          <pc:docMk/>
          <pc:sldMk cId="1327914685" sldId="354"/>
        </pc:sldMkLst>
      </pc:sldChg>
      <pc:sldChg chg="del">
        <pc:chgData name="James Faulkner" userId="0317f581c6f50031" providerId="LiveId" clId="{696AC92E-A712-4D4E-9D87-0EADA0ABDB53}" dt="2022-05-04T12:25:15.481" v="1856" actId="47"/>
        <pc:sldMkLst>
          <pc:docMk/>
          <pc:sldMk cId="466229243" sldId="355"/>
        </pc:sldMkLst>
      </pc:sldChg>
      <pc:sldChg chg="del">
        <pc:chgData name="James Faulkner" userId="0317f581c6f50031" providerId="LiveId" clId="{696AC92E-A712-4D4E-9D87-0EADA0ABDB53}" dt="2022-05-04T12:25:15.481" v="1856" actId="47"/>
        <pc:sldMkLst>
          <pc:docMk/>
          <pc:sldMk cId="1357066745" sldId="356"/>
        </pc:sldMkLst>
      </pc:sldChg>
      <pc:sldChg chg="del">
        <pc:chgData name="James Faulkner" userId="0317f581c6f50031" providerId="LiveId" clId="{696AC92E-A712-4D4E-9D87-0EADA0ABDB53}" dt="2022-05-04T12:25:15.481" v="1856" actId="47"/>
        <pc:sldMkLst>
          <pc:docMk/>
          <pc:sldMk cId="785549907" sldId="357"/>
        </pc:sldMkLst>
      </pc:sldChg>
      <pc:sldChg chg="del">
        <pc:chgData name="James Faulkner" userId="0317f581c6f50031" providerId="LiveId" clId="{696AC92E-A712-4D4E-9D87-0EADA0ABDB53}" dt="2022-05-04T12:25:15.481" v="1856" actId="47"/>
        <pc:sldMkLst>
          <pc:docMk/>
          <pc:sldMk cId="704191133" sldId="358"/>
        </pc:sldMkLst>
      </pc:sldChg>
      <pc:sldChg chg="del">
        <pc:chgData name="James Faulkner" userId="0317f581c6f50031" providerId="LiveId" clId="{696AC92E-A712-4D4E-9D87-0EADA0ABDB53}" dt="2022-05-11T09:48:18.473" v="3423" actId="47"/>
        <pc:sldMkLst>
          <pc:docMk/>
          <pc:sldMk cId="3135420931" sldId="361"/>
        </pc:sldMkLst>
      </pc:sldChg>
      <pc:sldChg chg="del">
        <pc:chgData name="James Faulkner" userId="0317f581c6f50031" providerId="LiveId" clId="{696AC92E-A712-4D4E-9D87-0EADA0ABDB53}" dt="2022-05-11T09:48:18.473" v="3423" actId="47"/>
        <pc:sldMkLst>
          <pc:docMk/>
          <pc:sldMk cId="2154394095" sldId="362"/>
        </pc:sldMkLst>
      </pc:sldChg>
      <pc:sldChg chg="addSp delSp modSp add mod modAnim">
        <pc:chgData name="James Faulkner" userId="0317f581c6f50031" providerId="LiveId" clId="{696AC92E-A712-4D4E-9D87-0EADA0ABDB53}" dt="2022-05-10T06:32:29.345" v="2140"/>
        <pc:sldMkLst>
          <pc:docMk/>
          <pc:sldMk cId="1282098977" sldId="363"/>
        </pc:sldMkLst>
        <pc:picChg chg="mod">
          <ac:chgData name="James Faulkner" userId="0317f581c6f50031" providerId="LiveId" clId="{696AC92E-A712-4D4E-9D87-0EADA0ABDB53}" dt="2022-04-29T11:00:00.794" v="453" actId="1076"/>
          <ac:picMkLst>
            <pc:docMk/>
            <pc:sldMk cId="1282098977" sldId="363"/>
            <ac:picMk id="6" creationId="{57E05950-C3AF-4153-9EEF-646A7DEC8F92}"/>
          </ac:picMkLst>
        </pc:picChg>
        <pc:picChg chg="add mod">
          <ac:chgData name="James Faulkner" userId="0317f581c6f50031" providerId="LiveId" clId="{696AC92E-A712-4D4E-9D87-0EADA0ABDB53}" dt="2022-04-29T10:44:58.791" v="384"/>
          <ac:picMkLst>
            <pc:docMk/>
            <pc:sldMk cId="1282098977" sldId="363"/>
            <ac:picMk id="7" creationId="{D0906C87-F4F4-4DA5-AC4D-DB28741DCFC1}"/>
          </ac:picMkLst>
        </pc:picChg>
        <pc:picChg chg="add mod">
          <ac:chgData name="James Faulkner" userId="0317f581c6f50031" providerId="LiveId" clId="{696AC92E-A712-4D4E-9D87-0EADA0ABDB53}" dt="2022-05-10T06:32:29.345" v="2140"/>
          <ac:picMkLst>
            <pc:docMk/>
            <pc:sldMk cId="1282098977" sldId="363"/>
            <ac:picMk id="8" creationId="{65950648-E689-BEC3-2410-888DCC359F1A}"/>
          </ac:picMkLst>
        </pc:picChg>
        <pc:picChg chg="del">
          <ac:chgData name="James Faulkner" userId="0317f581c6f50031" providerId="LiveId" clId="{696AC92E-A712-4D4E-9D87-0EADA0ABDB53}" dt="2022-05-10T06:32:29.076" v="2139" actId="478"/>
          <ac:picMkLst>
            <pc:docMk/>
            <pc:sldMk cId="1282098977" sldId="363"/>
            <ac:picMk id="9" creationId="{6BD78C76-DDCB-44E4-8E1E-3759524BA640}"/>
          </ac:picMkLst>
        </pc:picChg>
      </pc:sldChg>
      <pc:sldChg chg="addSp delSp modSp add mod ord setBg modAnim">
        <pc:chgData name="James Faulkner" userId="0317f581c6f50031" providerId="LiveId" clId="{696AC92E-A712-4D4E-9D87-0EADA0ABDB53}" dt="2022-05-11T08:34:32.204" v="2392"/>
        <pc:sldMkLst>
          <pc:docMk/>
          <pc:sldMk cId="2500862746" sldId="364"/>
        </pc:sldMkLst>
        <pc:spChg chg="mod ord">
          <ac:chgData name="James Faulkner" userId="0317f581c6f50031" providerId="LiveId" clId="{696AC92E-A712-4D4E-9D87-0EADA0ABDB53}" dt="2022-04-29T10:59:29.390" v="443" actId="404"/>
          <ac:spMkLst>
            <pc:docMk/>
            <pc:sldMk cId="2500862746" sldId="364"/>
            <ac:spMk id="4" creationId="{00000000-0000-0000-0000-000000000000}"/>
          </ac:spMkLst>
        </pc:spChg>
        <pc:spChg chg="add del">
          <ac:chgData name="James Faulkner" userId="0317f581c6f50031" providerId="LiveId" clId="{696AC92E-A712-4D4E-9D87-0EADA0ABDB53}" dt="2022-04-29T10:59:52.385" v="449" actId="478"/>
          <ac:spMkLst>
            <pc:docMk/>
            <pc:sldMk cId="2500862746" sldId="364"/>
            <ac:spMk id="10" creationId="{C3CB0D35-D71B-4554-8A0F-6FDB7242CB45}"/>
          </ac:spMkLst>
        </pc:spChg>
        <pc:picChg chg="add mod modCrop">
          <ac:chgData name="James Faulkner" userId="0317f581c6f50031" providerId="LiveId" clId="{696AC92E-A712-4D4E-9D87-0EADA0ABDB53}" dt="2022-04-29T10:59:43.665" v="447" actId="14100"/>
          <ac:picMkLst>
            <pc:docMk/>
            <pc:sldMk cId="2500862746" sldId="364"/>
            <ac:picMk id="3" creationId="{21D36856-BBC1-4403-814A-84C246EC965C}"/>
          </ac:picMkLst>
        </pc:picChg>
        <pc:picChg chg="add mod">
          <ac:chgData name="James Faulkner" userId="0317f581c6f50031" providerId="LiveId" clId="{696AC92E-A712-4D4E-9D87-0EADA0ABDB53}" dt="2022-05-10T06:34:41.106" v="2164" actId="1076"/>
          <ac:picMkLst>
            <pc:docMk/>
            <pc:sldMk cId="2500862746" sldId="364"/>
            <ac:picMk id="5" creationId="{D8937724-CCB2-7195-D0E3-172CFC76EB2F}"/>
          </ac:picMkLst>
        </pc:picChg>
        <pc:picChg chg="del">
          <ac:chgData name="James Faulkner" userId="0317f581c6f50031" providerId="LiveId" clId="{696AC92E-A712-4D4E-9D87-0EADA0ABDB53}" dt="2022-04-29T10:45:55.459" v="390" actId="478"/>
          <ac:picMkLst>
            <pc:docMk/>
            <pc:sldMk cId="2500862746" sldId="364"/>
            <ac:picMk id="6" creationId="{57E05950-C3AF-4153-9EEF-646A7DEC8F92}"/>
          </ac:picMkLst>
        </pc:picChg>
        <pc:picChg chg="add mod">
          <ac:chgData name="James Faulkner" userId="0317f581c6f50031" providerId="LiveId" clId="{696AC92E-A712-4D4E-9D87-0EADA0ABDB53}" dt="2022-05-10T06:32:50.999" v="2146" actId="1076"/>
          <ac:picMkLst>
            <pc:docMk/>
            <pc:sldMk cId="2500862746" sldId="364"/>
            <ac:picMk id="7" creationId="{F28B8BEA-7612-01F8-AD3A-2A360D99EF49}"/>
          </ac:picMkLst>
        </pc:picChg>
        <pc:picChg chg="add mod">
          <ac:chgData name="James Faulkner" userId="0317f581c6f50031" providerId="LiveId" clId="{696AC92E-A712-4D4E-9D87-0EADA0ABDB53}" dt="2022-05-11T08:34:15.148" v="2390"/>
          <ac:picMkLst>
            <pc:docMk/>
            <pc:sldMk cId="2500862746" sldId="364"/>
            <ac:picMk id="8" creationId="{31B43D4B-6595-1BC1-AACB-4CC1C3B8EF33}"/>
          </ac:picMkLst>
        </pc:picChg>
        <pc:picChg chg="add del mod">
          <ac:chgData name="James Faulkner" userId="0317f581c6f50031" providerId="LiveId" clId="{696AC92E-A712-4D4E-9D87-0EADA0ABDB53}" dt="2022-05-10T06:33:27.177" v="2147" actId="478"/>
          <ac:picMkLst>
            <pc:docMk/>
            <pc:sldMk cId="2500862746" sldId="364"/>
            <ac:picMk id="8" creationId="{C122922B-AA82-488E-9CA7-952786BE33CF}"/>
          </ac:picMkLst>
        </pc:picChg>
        <pc:picChg chg="add mod">
          <ac:chgData name="James Faulkner" userId="0317f581c6f50031" providerId="LiveId" clId="{696AC92E-A712-4D4E-9D87-0EADA0ABDB53}" dt="2022-05-10T06:34:56.352" v="2167" actId="1076"/>
          <ac:picMkLst>
            <pc:docMk/>
            <pc:sldMk cId="2500862746" sldId="364"/>
            <ac:picMk id="9" creationId="{46F6FCCB-4510-37AA-3643-928B53360AEB}"/>
          </ac:picMkLst>
        </pc:picChg>
        <pc:picChg chg="del">
          <ac:chgData name="James Faulkner" userId="0317f581c6f50031" providerId="LiveId" clId="{696AC92E-A712-4D4E-9D87-0EADA0ABDB53}" dt="2022-04-29T10:45:56.625" v="392" actId="478"/>
          <ac:picMkLst>
            <pc:docMk/>
            <pc:sldMk cId="2500862746" sldId="364"/>
            <ac:picMk id="9" creationId="{6BD78C76-DDCB-44E4-8E1E-3759524BA640}"/>
          </ac:picMkLst>
        </pc:picChg>
        <pc:picChg chg="add del mod">
          <ac:chgData name="James Faulkner" userId="0317f581c6f50031" providerId="LiveId" clId="{696AC92E-A712-4D4E-9D87-0EADA0ABDB53}" dt="2022-05-10T06:32:43.914" v="2141" actId="478"/>
          <ac:picMkLst>
            <pc:docMk/>
            <pc:sldMk cId="2500862746" sldId="364"/>
            <ac:picMk id="11" creationId="{F23A2AF0-C10B-41B0-BC5A-E77A3B432506}"/>
          </ac:picMkLst>
        </pc:picChg>
        <pc:picChg chg="del">
          <ac:chgData name="James Faulkner" userId="0317f581c6f50031" providerId="LiveId" clId="{696AC92E-A712-4D4E-9D87-0EADA0ABDB53}" dt="2022-04-29T10:45:56.023" v="391" actId="478"/>
          <ac:picMkLst>
            <pc:docMk/>
            <pc:sldMk cId="2500862746" sldId="364"/>
            <ac:picMk id="12" creationId="{04CF9A6A-99C9-42A2-A9E1-520151887890}"/>
          </ac:picMkLst>
        </pc:picChg>
        <pc:picChg chg="add mod">
          <ac:chgData name="James Faulkner" userId="0317f581c6f50031" providerId="LiveId" clId="{696AC92E-A712-4D4E-9D87-0EADA0ABDB53}" dt="2022-04-29T11:01:14.150" v="476" actId="1076"/>
          <ac:picMkLst>
            <pc:docMk/>
            <pc:sldMk cId="2500862746" sldId="364"/>
            <ac:picMk id="13" creationId="{7581DEA0-8016-4B41-A53C-F2871B18834D}"/>
          </ac:picMkLst>
        </pc:picChg>
        <pc:picChg chg="del">
          <ac:chgData name="James Faulkner" userId="0317f581c6f50031" providerId="LiveId" clId="{696AC92E-A712-4D4E-9D87-0EADA0ABDB53}" dt="2022-04-29T10:45:53.278" v="389" actId="478"/>
          <ac:picMkLst>
            <pc:docMk/>
            <pc:sldMk cId="2500862746" sldId="364"/>
            <ac:picMk id="17" creationId="{40D2BCF3-1AA1-4ECC-BE9F-843899C69B59}"/>
          </ac:picMkLst>
        </pc:picChg>
      </pc:sldChg>
      <pc:sldChg chg="addSp delSp modSp new mod setBg">
        <pc:chgData name="James Faulkner" userId="0317f581c6f50031" providerId="LiveId" clId="{696AC92E-A712-4D4E-9D87-0EADA0ABDB53}" dt="2022-04-29T11:08:56.329" v="543" actId="1076"/>
        <pc:sldMkLst>
          <pc:docMk/>
          <pc:sldMk cId="2902380984" sldId="365"/>
        </pc:sldMkLst>
        <pc:spChg chg="del">
          <ac:chgData name="James Faulkner" userId="0317f581c6f50031" providerId="LiveId" clId="{696AC92E-A712-4D4E-9D87-0EADA0ABDB53}" dt="2022-04-29T11:05:09.373" v="481" actId="478"/>
          <ac:spMkLst>
            <pc:docMk/>
            <pc:sldMk cId="2902380984" sldId="365"/>
            <ac:spMk id="2" creationId="{83186FE4-B571-49E1-95B4-77DA6FB28349}"/>
          </ac:spMkLst>
        </pc:spChg>
        <pc:spChg chg="del">
          <ac:chgData name="James Faulkner" userId="0317f581c6f50031" providerId="LiveId" clId="{696AC92E-A712-4D4E-9D87-0EADA0ABDB53}" dt="2022-04-29T11:05:08.005" v="480" actId="478"/>
          <ac:spMkLst>
            <pc:docMk/>
            <pc:sldMk cId="2902380984" sldId="365"/>
            <ac:spMk id="3" creationId="{F61D88B7-FEAE-4605-988E-E8B19C44BD47}"/>
          </ac:spMkLst>
        </pc:spChg>
        <pc:spChg chg="add mod">
          <ac:chgData name="James Faulkner" userId="0317f581c6f50031" providerId="LiveId" clId="{696AC92E-A712-4D4E-9D87-0EADA0ABDB53}" dt="2022-04-29T11:08:56.329" v="543" actId="1076"/>
          <ac:spMkLst>
            <pc:docMk/>
            <pc:sldMk cId="2902380984" sldId="365"/>
            <ac:spMk id="7" creationId="{69989698-6B06-4C25-BADB-1C6C3A94CEB6}"/>
          </ac:spMkLst>
        </pc:spChg>
        <pc:picChg chg="add mod">
          <ac:chgData name="James Faulkner" userId="0317f581c6f50031" providerId="LiveId" clId="{696AC92E-A712-4D4E-9D87-0EADA0ABDB53}" dt="2022-04-29T11:08:34.878" v="535" actId="1076"/>
          <ac:picMkLst>
            <pc:docMk/>
            <pc:sldMk cId="2902380984" sldId="365"/>
            <ac:picMk id="5" creationId="{22166B92-85E2-4598-8C0D-F0C0F518377C}"/>
          </ac:picMkLst>
        </pc:picChg>
        <pc:picChg chg="add mod">
          <ac:chgData name="James Faulkner" userId="0317f581c6f50031" providerId="LiveId" clId="{696AC92E-A712-4D4E-9D87-0EADA0ABDB53}" dt="2022-04-29T11:08:53.445" v="542" actId="14100"/>
          <ac:picMkLst>
            <pc:docMk/>
            <pc:sldMk cId="2902380984" sldId="365"/>
            <ac:picMk id="6" creationId="{392CCE47-A815-4467-9511-55DD141D94AE}"/>
          </ac:picMkLst>
        </pc:picChg>
      </pc:sldChg>
      <pc:sldChg chg="addSp delSp modSp add mod setBg">
        <pc:chgData name="James Faulkner" userId="0317f581c6f50031" providerId="LiveId" clId="{696AC92E-A712-4D4E-9D87-0EADA0ABDB53}" dt="2022-04-29T11:24:33.334" v="557" actId="14100"/>
        <pc:sldMkLst>
          <pc:docMk/>
          <pc:sldMk cId="3083007332" sldId="366"/>
        </pc:sldMkLst>
        <pc:spChg chg="del">
          <ac:chgData name="James Faulkner" userId="0317f581c6f50031" providerId="LiveId" clId="{696AC92E-A712-4D4E-9D87-0EADA0ABDB53}" dt="2022-04-29T11:23:55.213" v="546" actId="478"/>
          <ac:spMkLst>
            <pc:docMk/>
            <pc:sldMk cId="3083007332" sldId="366"/>
            <ac:spMk id="7" creationId="{69989698-6B06-4C25-BADB-1C6C3A94CEB6}"/>
          </ac:spMkLst>
        </pc:spChg>
        <pc:picChg chg="add mod">
          <ac:chgData name="James Faulkner" userId="0317f581c6f50031" providerId="LiveId" clId="{696AC92E-A712-4D4E-9D87-0EADA0ABDB53}" dt="2022-04-29T11:24:33.334" v="557" actId="14100"/>
          <ac:picMkLst>
            <pc:docMk/>
            <pc:sldMk cId="3083007332" sldId="366"/>
            <ac:picMk id="3" creationId="{5B02178B-6FD2-4458-990A-6F44431CF099}"/>
          </ac:picMkLst>
        </pc:picChg>
        <pc:picChg chg="del">
          <ac:chgData name="James Faulkner" userId="0317f581c6f50031" providerId="LiveId" clId="{696AC92E-A712-4D4E-9D87-0EADA0ABDB53}" dt="2022-04-29T11:23:55.760" v="547" actId="478"/>
          <ac:picMkLst>
            <pc:docMk/>
            <pc:sldMk cId="3083007332" sldId="366"/>
            <ac:picMk id="5" creationId="{22166B92-85E2-4598-8C0D-F0C0F518377C}"/>
          </ac:picMkLst>
        </pc:picChg>
        <pc:picChg chg="del">
          <ac:chgData name="James Faulkner" userId="0317f581c6f50031" providerId="LiveId" clId="{696AC92E-A712-4D4E-9D87-0EADA0ABDB53}" dt="2022-04-29T11:23:53.806" v="545" actId="478"/>
          <ac:picMkLst>
            <pc:docMk/>
            <pc:sldMk cId="3083007332" sldId="366"/>
            <ac:picMk id="6" creationId="{392CCE47-A815-4467-9511-55DD141D94AE}"/>
          </ac:picMkLst>
        </pc:picChg>
      </pc:sldChg>
      <pc:sldChg chg="addSp delSp modSp add mod">
        <pc:chgData name="James Faulkner" userId="0317f581c6f50031" providerId="LiveId" clId="{696AC92E-A712-4D4E-9D87-0EADA0ABDB53}" dt="2022-04-29T11:26:33.076" v="560" actId="931"/>
        <pc:sldMkLst>
          <pc:docMk/>
          <pc:sldMk cId="84104998" sldId="367"/>
        </pc:sldMkLst>
        <pc:picChg chg="del">
          <ac:chgData name="James Faulkner" userId="0317f581c6f50031" providerId="LiveId" clId="{696AC92E-A712-4D4E-9D87-0EADA0ABDB53}" dt="2022-04-29T11:26:27.305" v="559" actId="478"/>
          <ac:picMkLst>
            <pc:docMk/>
            <pc:sldMk cId="84104998" sldId="367"/>
            <ac:picMk id="3" creationId="{5B02178B-6FD2-4458-990A-6F44431CF099}"/>
          </ac:picMkLst>
        </pc:picChg>
        <pc:picChg chg="add mod">
          <ac:chgData name="James Faulkner" userId="0317f581c6f50031" providerId="LiveId" clId="{696AC92E-A712-4D4E-9D87-0EADA0ABDB53}" dt="2022-04-29T11:26:33.076" v="560" actId="931"/>
          <ac:picMkLst>
            <pc:docMk/>
            <pc:sldMk cId="84104998" sldId="367"/>
            <ac:picMk id="4" creationId="{10A7DCBE-29E4-4917-9BEE-5CC0B7E36E3B}"/>
          </ac:picMkLst>
        </pc:picChg>
      </pc:sldChg>
      <pc:sldChg chg="addSp delSp modSp add mod ord setBg">
        <pc:chgData name="James Faulkner" userId="0317f581c6f50031" providerId="LiveId" clId="{696AC92E-A712-4D4E-9D87-0EADA0ABDB53}" dt="2022-04-29T11:37:05.905" v="739"/>
        <pc:sldMkLst>
          <pc:docMk/>
          <pc:sldMk cId="3548990036" sldId="368"/>
        </pc:sldMkLst>
        <pc:spChg chg="mod">
          <ac:chgData name="James Faulkner" userId="0317f581c6f50031" providerId="LiveId" clId="{696AC92E-A712-4D4E-9D87-0EADA0ABDB53}" dt="2022-04-29T11:32:39.996" v="710" actId="1076"/>
          <ac:spMkLst>
            <pc:docMk/>
            <pc:sldMk cId="3548990036" sldId="368"/>
            <ac:spMk id="7" creationId="{69989698-6B06-4C25-BADB-1C6C3A94CEB6}"/>
          </ac:spMkLst>
        </pc:spChg>
        <pc:picChg chg="add mod">
          <ac:chgData name="James Faulkner" userId="0317f581c6f50031" providerId="LiveId" clId="{696AC92E-A712-4D4E-9D87-0EADA0ABDB53}" dt="2022-04-29T11:32:43.883" v="712" actId="1076"/>
          <ac:picMkLst>
            <pc:docMk/>
            <pc:sldMk cId="3548990036" sldId="368"/>
            <ac:picMk id="3" creationId="{2ACDC65F-EE28-4178-8D6A-2974472A89E1}"/>
          </ac:picMkLst>
        </pc:picChg>
        <pc:picChg chg="del">
          <ac:chgData name="James Faulkner" userId="0317f581c6f50031" providerId="LiveId" clId="{696AC92E-A712-4D4E-9D87-0EADA0ABDB53}" dt="2022-04-29T11:28:16.705" v="564" actId="478"/>
          <ac:picMkLst>
            <pc:docMk/>
            <pc:sldMk cId="3548990036" sldId="368"/>
            <ac:picMk id="5" creationId="{22166B92-85E2-4598-8C0D-F0C0F518377C}"/>
          </ac:picMkLst>
        </pc:picChg>
        <pc:picChg chg="mod">
          <ac:chgData name="James Faulkner" userId="0317f581c6f50031" providerId="LiveId" clId="{696AC92E-A712-4D4E-9D87-0EADA0ABDB53}" dt="2022-04-29T11:32:39.996" v="710" actId="1076"/>
          <ac:picMkLst>
            <pc:docMk/>
            <pc:sldMk cId="3548990036" sldId="368"/>
            <ac:picMk id="6" creationId="{392CCE47-A815-4467-9511-55DD141D94AE}"/>
          </ac:picMkLst>
        </pc:picChg>
      </pc:sldChg>
      <pc:sldChg chg="addSp modSp add mod">
        <pc:chgData name="James Faulkner" userId="0317f581c6f50031" providerId="LiveId" clId="{696AC92E-A712-4D4E-9D87-0EADA0ABDB53}" dt="2022-04-29T11:33:21.451" v="722" actId="1076"/>
        <pc:sldMkLst>
          <pc:docMk/>
          <pc:sldMk cId="2976220834" sldId="369"/>
        </pc:sldMkLst>
        <pc:spChg chg="mod">
          <ac:chgData name="James Faulkner" userId="0317f581c6f50031" providerId="LiveId" clId="{696AC92E-A712-4D4E-9D87-0EADA0ABDB53}" dt="2022-04-29T11:32:55.639" v="715" actId="1076"/>
          <ac:spMkLst>
            <pc:docMk/>
            <pc:sldMk cId="2976220834" sldId="369"/>
            <ac:spMk id="7" creationId="{69989698-6B06-4C25-BADB-1C6C3A94CEB6}"/>
          </ac:spMkLst>
        </pc:spChg>
        <pc:picChg chg="add mod">
          <ac:chgData name="James Faulkner" userId="0317f581c6f50031" providerId="LiveId" clId="{696AC92E-A712-4D4E-9D87-0EADA0ABDB53}" dt="2022-04-29T11:33:21.451" v="722" actId="1076"/>
          <ac:picMkLst>
            <pc:docMk/>
            <pc:sldMk cId="2976220834" sldId="369"/>
            <ac:picMk id="3" creationId="{09E7B201-442B-4CB2-8B9A-83D93D2AFDD1}"/>
          </ac:picMkLst>
        </pc:picChg>
        <pc:picChg chg="add mod">
          <ac:chgData name="James Faulkner" userId="0317f581c6f50031" providerId="LiveId" clId="{696AC92E-A712-4D4E-9D87-0EADA0ABDB53}" dt="2022-04-29T11:32:50.433" v="714" actId="1076"/>
          <ac:picMkLst>
            <pc:docMk/>
            <pc:sldMk cId="2976220834" sldId="369"/>
            <ac:picMk id="4" creationId="{D8F12FEB-9FF5-4124-9E7C-C4C226DF9AE7}"/>
          </ac:picMkLst>
        </pc:picChg>
        <pc:picChg chg="mod">
          <ac:chgData name="James Faulkner" userId="0317f581c6f50031" providerId="LiveId" clId="{696AC92E-A712-4D4E-9D87-0EADA0ABDB53}" dt="2022-04-29T11:32:55.639" v="715" actId="1076"/>
          <ac:picMkLst>
            <pc:docMk/>
            <pc:sldMk cId="2976220834" sldId="369"/>
            <ac:picMk id="6" creationId="{392CCE47-A815-4467-9511-55DD141D94AE}"/>
          </ac:picMkLst>
        </pc:picChg>
      </pc:sldChg>
      <pc:sldChg chg="modSp add mod">
        <pc:chgData name="James Faulkner" userId="0317f581c6f50031" providerId="LiveId" clId="{696AC92E-A712-4D4E-9D87-0EADA0ABDB53}" dt="2022-04-29T11:30:46.103" v="699" actId="14100"/>
        <pc:sldMkLst>
          <pc:docMk/>
          <pc:sldMk cId="2125032427" sldId="370"/>
        </pc:sldMkLst>
        <pc:spChg chg="mod">
          <ac:chgData name="James Faulkner" userId="0317f581c6f50031" providerId="LiveId" clId="{696AC92E-A712-4D4E-9D87-0EADA0ABDB53}" dt="2022-04-29T11:30:41.715" v="697" actId="1076"/>
          <ac:spMkLst>
            <pc:docMk/>
            <pc:sldMk cId="2125032427" sldId="370"/>
            <ac:spMk id="7" creationId="{69989698-6B06-4C25-BADB-1C6C3A94CEB6}"/>
          </ac:spMkLst>
        </pc:spChg>
        <pc:picChg chg="mod">
          <ac:chgData name="James Faulkner" userId="0317f581c6f50031" providerId="LiveId" clId="{696AC92E-A712-4D4E-9D87-0EADA0ABDB53}" dt="2022-04-29T11:30:46.103" v="699" actId="14100"/>
          <ac:picMkLst>
            <pc:docMk/>
            <pc:sldMk cId="2125032427" sldId="370"/>
            <ac:picMk id="6" creationId="{392CCE47-A815-4467-9511-55DD141D94AE}"/>
          </ac:picMkLst>
        </pc:picChg>
      </pc:sldChg>
      <pc:sldChg chg="modSp add del mod">
        <pc:chgData name="James Faulkner" userId="0317f581c6f50031" providerId="LiveId" clId="{696AC92E-A712-4D4E-9D87-0EADA0ABDB53}" dt="2022-04-29T11:35:23.612" v="728" actId="47"/>
        <pc:sldMkLst>
          <pc:docMk/>
          <pc:sldMk cId="3587456910" sldId="371"/>
        </pc:sldMkLst>
        <pc:spChg chg="mod">
          <ac:chgData name="James Faulkner" userId="0317f581c6f50031" providerId="LiveId" clId="{696AC92E-A712-4D4E-9D87-0EADA0ABDB53}" dt="2022-04-29T11:35:09.408" v="725" actId="20577"/>
          <ac:spMkLst>
            <pc:docMk/>
            <pc:sldMk cId="3587456910" sldId="371"/>
            <ac:spMk id="7" creationId="{69989698-6B06-4C25-BADB-1C6C3A94CEB6}"/>
          </ac:spMkLst>
        </pc:spChg>
        <pc:picChg chg="mod">
          <ac:chgData name="James Faulkner" userId="0317f581c6f50031" providerId="LiveId" clId="{696AC92E-A712-4D4E-9D87-0EADA0ABDB53}" dt="2022-04-29T11:35:18.630" v="726" actId="1076"/>
          <ac:picMkLst>
            <pc:docMk/>
            <pc:sldMk cId="3587456910" sldId="371"/>
            <ac:picMk id="6" creationId="{392CCE47-A815-4467-9511-55DD141D94AE}"/>
          </ac:picMkLst>
        </pc:picChg>
      </pc:sldChg>
      <pc:sldChg chg="modSp add mod">
        <pc:chgData name="James Faulkner" userId="0317f581c6f50031" providerId="LiveId" clId="{696AC92E-A712-4D4E-9D87-0EADA0ABDB53}" dt="2022-05-11T08:03:12.764" v="2386" actId="20577"/>
        <pc:sldMkLst>
          <pc:docMk/>
          <pc:sldMk cId="2122449060" sldId="372"/>
        </pc:sldMkLst>
        <pc:spChg chg="mod">
          <ac:chgData name="James Faulkner" userId="0317f581c6f50031" providerId="LiveId" clId="{696AC92E-A712-4D4E-9D87-0EADA0ABDB53}" dt="2022-05-11T08:03:12.764" v="2386" actId="20577"/>
          <ac:spMkLst>
            <pc:docMk/>
            <pc:sldMk cId="2122449060" sldId="372"/>
            <ac:spMk id="7" creationId="{69989698-6B06-4C25-BADB-1C6C3A94CEB6}"/>
          </ac:spMkLst>
        </pc:spChg>
        <pc:picChg chg="mod">
          <ac:chgData name="James Faulkner" userId="0317f581c6f50031" providerId="LiveId" clId="{696AC92E-A712-4D4E-9D87-0EADA0ABDB53}" dt="2022-05-04T09:19:20.837" v="1197" actId="14100"/>
          <ac:picMkLst>
            <pc:docMk/>
            <pc:sldMk cId="2122449060" sldId="372"/>
            <ac:picMk id="6" creationId="{392CCE47-A815-4467-9511-55DD141D94AE}"/>
          </ac:picMkLst>
        </pc:picChg>
      </pc:sldChg>
      <pc:sldChg chg="add del ord setBg">
        <pc:chgData name="James Faulkner" userId="0317f581c6f50031" providerId="LiveId" clId="{696AC92E-A712-4D4E-9D87-0EADA0ABDB53}" dt="2022-04-29T11:36:51.278" v="738" actId="47"/>
        <pc:sldMkLst>
          <pc:docMk/>
          <pc:sldMk cId="1097167756" sldId="373"/>
        </pc:sldMkLst>
      </pc:sldChg>
      <pc:sldChg chg="addSp delSp modSp add mod ord setBg">
        <pc:chgData name="James Faulkner" userId="0317f581c6f50031" providerId="LiveId" clId="{696AC92E-A712-4D4E-9D87-0EADA0ABDB53}" dt="2022-05-10T07:04:12.472" v="2252"/>
        <pc:sldMkLst>
          <pc:docMk/>
          <pc:sldMk cId="3673964996" sldId="373"/>
        </pc:sldMkLst>
        <pc:spChg chg="mod">
          <ac:chgData name="James Faulkner" userId="0317f581c6f50031" providerId="LiveId" clId="{696AC92E-A712-4D4E-9D87-0EADA0ABDB53}" dt="2022-05-10T07:04:04.129" v="2250" actId="20577"/>
          <ac:spMkLst>
            <pc:docMk/>
            <pc:sldMk cId="3673964996" sldId="373"/>
            <ac:spMk id="4" creationId="{00000000-0000-0000-0000-000000000000}"/>
          </ac:spMkLst>
        </pc:spChg>
        <pc:spChg chg="add del mod">
          <ac:chgData name="James Faulkner" userId="0317f581c6f50031" providerId="LiveId" clId="{696AC92E-A712-4D4E-9D87-0EADA0ABDB53}" dt="2022-04-29T11:41:29.121" v="947" actId="478"/>
          <ac:spMkLst>
            <pc:docMk/>
            <pc:sldMk cId="3673964996" sldId="373"/>
            <ac:spMk id="7" creationId="{EA53D2E9-D929-49F8-B786-2B2612FC1E98}"/>
          </ac:spMkLst>
        </pc:spChg>
        <pc:picChg chg="del mod">
          <ac:chgData name="James Faulkner" userId="0317f581c6f50031" providerId="LiveId" clId="{696AC92E-A712-4D4E-9D87-0EADA0ABDB53}" dt="2022-04-29T11:42:04.687" v="956" actId="478"/>
          <ac:picMkLst>
            <pc:docMk/>
            <pc:sldMk cId="3673964996" sldId="373"/>
            <ac:picMk id="3" creationId="{21D36856-BBC1-4403-814A-84C246EC965C}"/>
          </ac:picMkLst>
        </pc:picChg>
        <pc:picChg chg="add del mod">
          <ac:chgData name="James Faulkner" userId="0317f581c6f50031" providerId="LiveId" clId="{696AC92E-A712-4D4E-9D87-0EADA0ABDB53}" dt="2022-04-29T11:45:35.580" v="959" actId="478"/>
          <ac:picMkLst>
            <pc:docMk/>
            <pc:sldMk cId="3673964996" sldId="373"/>
            <ac:picMk id="5" creationId="{729A937A-9595-4500-BF2F-A834C555D2E7}"/>
          </ac:picMkLst>
        </pc:picChg>
        <pc:picChg chg="del">
          <ac:chgData name="James Faulkner" userId="0317f581c6f50031" providerId="LiveId" clId="{696AC92E-A712-4D4E-9D87-0EADA0ABDB53}" dt="2022-04-29T11:37:59.650" v="743" actId="478"/>
          <ac:picMkLst>
            <pc:docMk/>
            <pc:sldMk cId="3673964996" sldId="373"/>
            <ac:picMk id="8" creationId="{C122922B-AA82-488E-9CA7-952786BE33CF}"/>
          </ac:picMkLst>
        </pc:picChg>
        <pc:picChg chg="add del mod ord">
          <ac:chgData name="James Faulkner" userId="0317f581c6f50031" providerId="LiveId" clId="{696AC92E-A712-4D4E-9D87-0EADA0ABDB53}" dt="2022-04-29T12:29:25.773" v="999" actId="478"/>
          <ac:picMkLst>
            <pc:docMk/>
            <pc:sldMk cId="3673964996" sldId="373"/>
            <ac:picMk id="9" creationId="{AB5BD79D-6268-4ED4-A97E-DA8D08EDA0D1}"/>
          </ac:picMkLst>
        </pc:picChg>
        <pc:picChg chg="del">
          <ac:chgData name="James Faulkner" userId="0317f581c6f50031" providerId="LiveId" clId="{696AC92E-A712-4D4E-9D87-0EADA0ABDB53}" dt="2022-04-29T11:38:00.305" v="744" actId="478"/>
          <ac:picMkLst>
            <pc:docMk/>
            <pc:sldMk cId="3673964996" sldId="373"/>
            <ac:picMk id="11" creationId="{F23A2AF0-C10B-41B0-BC5A-E77A3B432506}"/>
          </ac:picMkLst>
        </pc:picChg>
        <pc:picChg chg="add del mod">
          <ac:chgData name="James Faulkner" userId="0317f581c6f50031" providerId="LiveId" clId="{696AC92E-A712-4D4E-9D87-0EADA0ABDB53}" dt="2022-04-29T12:29:49.291" v="1001" actId="478"/>
          <ac:picMkLst>
            <pc:docMk/>
            <pc:sldMk cId="3673964996" sldId="373"/>
            <ac:picMk id="12" creationId="{31C7D478-8B5F-4271-81D2-24668A7CB2BA}"/>
          </ac:picMkLst>
        </pc:picChg>
        <pc:picChg chg="del">
          <ac:chgData name="James Faulkner" userId="0317f581c6f50031" providerId="LiveId" clId="{696AC92E-A712-4D4E-9D87-0EADA0ABDB53}" dt="2022-04-29T11:38:01.092" v="745" actId="478"/>
          <ac:picMkLst>
            <pc:docMk/>
            <pc:sldMk cId="3673964996" sldId="373"/>
            <ac:picMk id="13" creationId="{7581DEA0-8016-4B41-A53C-F2871B18834D}"/>
          </ac:picMkLst>
        </pc:picChg>
        <pc:picChg chg="add del mod ord">
          <ac:chgData name="James Faulkner" userId="0317f581c6f50031" providerId="LiveId" clId="{696AC92E-A712-4D4E-9D87-0EADA0ABDB53}" dt="2022-04-29T12:34:32.615" v="1012" actId="478"/>
          <ac:picMkLst>
            <pc:docMk/>
            <pc:sldMk cId="3673964996" sldId="373"/>
            <ac:picMk id="15" creationId="{0004E5CC-01F7-4DB1-A7E9-6A8AA2CD589D}"/>
          </ac:picMkLst>
        </pc:picChg>
        <pc:picChg chg="add mod ord">
          <ac:chgData name="James Faulkner" userId="0317f581c6f50031" providerId="LiveId" clId="{696AC92E-A712-4D4E-9D87-0EADA0ABDB53}" dt="2022-04-29T12:35:30.949" v="1021" actId="1076"/>
          <ac:picMkLst>
            <pc:docMk/>
            <pc:sldMk cId="3673964996" sldId="373"/>
            <ac:picMk id="17" creationId="{C19A6F1E-B995-497B-9E06-9EEC5799F861}"/>
          </ac:picMkLst>
        </pc:picChg>
      </pc:sldChg>
      <pc:sldChg chg="modSp add mod ord">
        <pc:chgData name="James Faulkner" userId="0317f581c6f50031" providerId="LiveId" clId="{696AC92E-A712-4D4E-9D87-0EADA0ABDB53}" dt="2022-05-10T07:03:50.864" v="2239"/>
        <pc:sldMkLst>
          <pc:docMk/>
          <pc:sldMk cId="1098939012" sldId="374"/>
        </pc:sldMkLst>
        <pc:spChg chg="mod">
          <ac:chgData name="James Faulkner" userId="0317f581c6f50031" providerId="LiveId" clId="{696AC92E-A712-4D4E-9D87-0EADA0ABDB53}" dt="2022-05-10T07:03:45.431" v="2237" actId="1076"/>
          <ac:spMkLst>
            <pc:docMk/>
            <pc:sldMk cId="1098939012" sldId="374"/>
            <ac:spMk id="4" creationId="{00000000-0000-0000-0000-000000000000}"/>
          </ac:spMkLst>
        </pc:spChg>
        <pc:picChg chg="mod">
          <ac:chgData name="James Faulkner" userId="0317f581c6f50031" providerId="LiveId" clId="{696AC92E-A712-4D4E-9D87-0EADA0ABDB53}" dt="2022-05-10T07:03:43.178" v="2236" actId="1076"/>
          <ac:picMkLst>
            <pc:docMk/>
            <pc:sldMk cId="1098939012" sldId="374"/>
            <ac:picMk id="17" creationId="{C19A6F1E-B995-497B-9E06-9EEC5799F861}"/>
          </ac:picMkLst>
        </pc:picChg>
      </pc:sldChg>
      <pc:sldChg chg="delSp modSp add mod">
        <pc:chgData name="James Faulkner" userId="0317f581c6f50031" providerId="LiveId" clId="{696AC92E-A712-4D4E-9D87-0EADA0ABDB53}" dt="2022-05-04T09:17:43.286" v="1194" actId="20577"/>
        <pc:sldMkLst>
          <pc:docMk/>
          <pc:sldMk cId="3276787825" sldId="375"/>
        </pc:sldMkLst>
        <pc:spChg chg="mod">
          <ac:chgData name="James Faulkner" userId="0317f581c6f50031" providerId="LiveId" clId="{696AC92E-A712-4D4E-9D87-0EADA0ABDB53}" dt="2022-05-04T09:17:43.286" v="1194" actId="20577"/>
          <ac:spMkLst>
            <pc:docMk/>
            <pc:sldMk cId="3276787825" sldId="375"/>
            <ac:spMk id="7" creationId="{69989698-6B06-4C25-BADB-1C6C3A94CEB6}"/>
          </ac:spMkLst>
        </pc:spChg>
        <pc:picChg chg="del">
          <ac:chgData name="James Faulkner" userId="0317f581c6f50031" providerId="LiveId" clId="{696AC92E-A712-4D4E-9D87-0EADA0ABDB53}" dt="2022-05-04T09:16:25.686" v="1095" actId="478"/>
          <ac:picMkLst>
            <pc:docMk/>
            <pc:sldMk cId="3276787825" sldId="375"/>
            <ac:picMk id="5" creationId="{22166B92-85E2-4598-8C0D-F0C0F518377C}"/>
          </ac:picMkLst>
        </pc:picChg>
        <pc:picChg chg="mod">
          <ac:chgData name="James Faulkner" userId="0317f581c6f50031" providerId="LiveId" clId="{696AC92E-A712-4D4E-9D87-0EADA0ABDB53}" dt="2022-05-04T09:17:02.508" v="1134" actId="14100"/>
          <ac:picMkLst>
            <pc:docMk/>
            <pc:sldMk cId="3276787825" sldId="375"/>
            <ac:picMk id="6" creationId="{392CCE47-A815-4467-9511-55DD141D94AE}"/>
          </ac:picMkLst>
        </pc:picChg>
      </pc:sldChg>
      <pc:sldChg chg="addSp delSp modSp new mod modShow">
        <pc:chgData name="James Faulkner" userId="0317f581c6f50031" providerId="LiveId" clId="{696AC92E-A712-4D4E-9D87-0EADA0ABDB53}" dt="2022-05-10T06:59:34.428" v="2234" actId="729"/>
        <pc:sldMkLst>
          <pc:docMk/>
          <pc:sldMk cId="884485539" sldId="376"/>
        </pc:sldMkLst>
        <pc:spChg chg="del mod">
          <ac:chgData name="James Faulkner" userId="0317f581c6f50031" providerId="LiveId" clId="{696AC92E-A712-4D4E-9D87-0EADA0ABDB53}" dt="2022-05-04T14:13:17.820" v="1964" actId="478"/>
          <ac:spMkLst>
            <pc:docMk/>
            <pc:sldMk cId="884485539" sldId="376"/>
            <ac:spMk id="2" creationId="{B915207F-0356-AA15-2BE0-EEFD731EE264}"/>
          </ac:spMkLst>
        </pc:spChg>
        <pc:spChg chg="del">
          <ac:chgData name="James Faulkner" userId="0317f581c6f50031" providerId="LiveId" clId="{696AC92E-A712-4D4E-9D87-0EADA0ABDB53}" dt="2022-05-04T09:21:37.162" v="1210" actId="478"/>
          <ac:spMkLst>
            <pc:docMk/>
            <pc:sldMk cId="884485539" sldId="376"/>
            <ac:spMk id="3" creationId="{14105CFF-B9F3-9BD3-DD66-285FD3166672}"/>
          </ac:spMkLst>
        </pc:spChg>
        <pc:spChg chg="add del mod">
          <ac:chgData name="James Faulkner" userId="0317f581c6f50031" providerId="LiveId" clId="{696AC92E-A712-4D4E-9D87-0EADA0ABDB53}" dt="2022-05-04T14:13:19.429" v="1965" actId="478"/>
          <ac:spMkLst>
            <pc:docMk/>
            <pc:sldMk cId="884485539" sldId="376"/>
            <ac:spMk id="5" creationId="{9A9591A4-7BDF-33DD-EA07-3D727E2EB716}"/>
          </ac:spMkLst>
        </pc:spChg>
        <pc:picChg chg="add del mod modCrop">
          <ac:chgData name="James Faulkner" userId="0317f581c6f50031" providerId="LiveId" clId="{696AC92E-A712-4D4E-9D87-0EADA0ABDB53}" dt="2022-05-04T14:16:00.742" v="2010" actId="478"/>
          <ac:picMkLst>
            <pc:docMk/>
            <pc:sldMk cId="884485539" sldId="376"/>
            <ac:picMk id="7" creationId="{AFFF5C23-ED6B-C591-239D-6B446E5E73AB}"/>
          </ac:picMkLst>
        </pc:picChg>
        <pc:picChg chg="add mod">
          <ac:chgData name="James Faulkner" userId="0317f581c6f50031" providerId="LiveId" clId="{696AC92E-A712-4D4E-9D87-0EADA0ABDB53}" dt="2022-05-04T14:15:59.105" v="2009" actId="14100"/>
          <ac:picMkLst>
            <pc:docMk/>
            <pc:sldMk cId="884485539" sldId="376"/>
            <ac:picMk id="9" creationId="{2FC3581E-D92C-31AB-D1BF-076962F7D0B2}"/>
          </ac:picMkLst>
        </pc:picChg>
      </pc:sldChg>
      <pc:sldChg chg="addSp delSp modSp add mod ord setBg modAnim modShow">
        <pc:chgData name="James Faulkner" userId="0317f581c6f50031" providerId="LiveId" clId="{696AC92E-A712-4D4E-9D87-0EADA0ABDB53}" dt="2022-05-11T08:49:37.751" v="2798"/>
        <pc:sldMkLst>
          <pc:docMk/>
          <pc:sldMk cId="1883141146" sldId="377"/>
        </pc:sldMkLst>
        <pc:spChg chg="add mod ord">
          <ac:chgData name="James Faulkner" userId="0317f581c6f50031" providerId="LiveId" clId="{696AC92E-A712-4D4E-9D87-0EADA0ABDB53}" dt="2022-05-11T08:48:52.141" v="2785" actId="1076"/>
          <ac:spMkLst>
            <pc:docMk/>
            <pc:sldMk cId="1883141146" sldId="377"/>
            <ac:spMk id="2" creationId="{44E9BF9C-281B-BFD0-EAFB-035DEC975D6D}"/>
          </ac:spMkLst>
        </pc:spChg>
        <pc:spChg chg="mod">
          <ac:chgData name="James Faulkner" userId="0317f581c6f50031" providerId="LiveId" clId="{696AC92E-A712-4D4E-9D87-0EADA0ABDB53}" dt="2022-05-11T08:48:52.141" v="2785" actId="1076"/>
          <ac:spMkLst>
            <pc:docMk/>
            <pc:sldMk cId="1883141146" sldId="377"/>
            <ac:spMk id="7" creationId="{69989698-6B06-4C25-BADB-1C6C3A94CEB6}"/>
          </ac:spMkLst>
        </pc:spChg>
        <pc:spChg chg="add mod">
          <ac:chgData name="James Faulkner" userId="0317f581c6f50031" providerId="LiveId" clId="{696AC92E-A712-4D4E-9D87-0EADA0ABDB53}" dt="2022-05-11T08:49:29.281" v="2797" actId="20577"/>
          <ac:spMkLst>
            <pc:docMk/>
            <pc:sldMk cId="1883141146" sldId="377"/>
            <ac:spMk id="8" creationId="{9A3FA428-7194-2A18-938E-EE6749EC85C5}"/>
          </ac:spMkLst>
        </pc:spChg>
        <pc:picChg chg="del">
          <ac:chgData name="James Faulkner" userId="0317f581c6f50031" providerId="LiveId" clId="{696AC92E-A712-4D4E-9D87-0EADA0ABDB53}" dt="2022-05-04T10:55:55.009" v="1269" actId="478"/>
          <ac:picMkLst>
            <pc:docMk/>
            <pc:sldMk cId="1883141146" sldId="377"/>
            <ac:picMk id="3" creationId="{09E7B201-442B-4CB2-8B9A-83D93D2AFDD1}"/>
          </ac:picMkLst>
        </pc:picChg>
        <pc:picChg chg="add mod">
          <ac:chgData name="James Faulkner" userId="0317f581c6f50031" providerId="LiveId" clId="{696AC92E-A712-4D4E-9D87-0EADA0ABDB53}" dt="2022-05-11T08:49:06.511" v="2788" actId="1076"/>
          <ac:picMkLst>
            <pc:docMk/>
            <pc:sldMk cId="1883141146" sldId="377"/>
            <ac:picMk id="4" creationId="{17A16A3D-7F18-1614-0245-0071CADC72B8}"/>
          </ac:picMkLst>
        </pc:picChg>
        <pc:picChg chg="del">
          <ac:chgData name="James Faulkner" userId="0317f581c6f50031" providerId="LiveId" clId="{696AC92E-A712-4D4E-9D87-0EADA0ABDB53}" dt="2022-05-04T10:55:55.605" v="1270" actId="478"/>
          <ac:picMkLst>
            <pc:docMk/>
            <pc:sldMk cId="1883141146" sldId="377"/>
            <ac:picMk id="4" creationId="{D8F12FEB-9FF5-4124-9E7C-C4C226DF9AE7}"/>
          </ac:picMkLst>
        </pc:picChg>
        <pc:picChg chg="del mod">
          <ac:chgData name="James Faulkner" userId="0317f581c6f50031" providerId="LiveId" clId="{696AC92E-A712-4D4E-9D87-0EADA0ABDB53}" dt="2022-05-11T08:43:33.989" v="2423" actId="478"/>
          <ac:picMkLst>
            <pc:docMk/>
            <pc:sldMk cId="1883141146" sldId="377"/>
            <ac:picMk id="6" creationId="{392CCE47-A815-4467-9511-55DD141D94AE}"/>
          </ac:picMkLst>
        </pc:picChg>
      </pc:sldChg>
      <pc:sldChg chg="modSp add mod modShow">
        <pc:chgData name="James Faulkner" userId="0317f581c6f50031" providerId="LiveId" clId="{696AC92E-A712-4D4E-9D87-0EADA0ABDB53}" dt="2022-05-11T07:42:44.370" v="2380" actId="729"/>
        <pc:sldMkLst>
          <pc:docMk/>
          <pc:sldMk cId="672054430" sldId="378"/>
        </pc:sldMkLst>
        <pc:spChg chg="mod">
          <ac:chgData name="James Faulkner" userId="0317f581c6f50031" providerId="LiveId" clId="{696AC92E-A712-4D4E-9D87-0EADA0ABDB53}" dt="2022-05-04T11:36:02.758" v="1299" actId="20577"/>
          <ac:spMkLst>
            <pc:docMk/>
            <pc:sldMk cId="672054430" sldId="378"/>
            <ac:spMk id="7" creationId="{69989698-6B06-4C25-BADB-1C6C3A94CEB6}"/>
          </ac:spMkLst>
        </pc:spChg>
        <pc:picChg chg="mod">
          <ac:chgData name="James Faulkner" userId="0317f581c6f50031" providerId="LiveId" clId="{696AC92E-A712-4D4E-9D87-0EADA0ABDB53}" dt="2022-05-04T11:36:10.754" v="1302" actId="14100"/>
          <ac:picMkLst>
            <pc:docMk/>
            <pc:sldMk cId="672054430" sldId="378"/>
            <ac:picMk id="6" creationId="{392CCE47-A815-4467-9511-55DD141D94AE}"/>
          </ac:picMkLst>
        </pc:picChg>
      </pc:sldChg>
      <pc:sldChg chg="modSp add del mod ord">
        <pc:chgData name="James Faulkner" userId="0317f581c6f50031" providerId="LiveId" clId="{696AC92E-A712-4D4E-9D87-0EADA0ABDB53}" dt="2022-05-04T14:55:51.519" v="2115" actId="47"/>
        <pc:sldMkLst>
          <pc:docMk/>
          <pc:sldMk cId="3024543959" sldId="379"/>
        </pc:sldMkLst>
        <pc:spChg chg="mod">
          <ac:chgData name="James Faulkner" userId="0317f581c6f50031" providerId="LiveId" clId="{696AC92E-A712-4D4E-9D87-0EADA0ABDB53}" dt="2022-05-04T11:41:58.089" v="1336" actId="27636"/>
          <ac:spMkLst>
            <pc:docMk/>
            <pc:sldMk cId="3024543959" sldId="379"/>
            <ac:spMk id="2" creationId="{B915207F-0356-AA15-2BE0-EEFD731EE264}"/>
          </ac:spMkLst>
        </pc:spChg>
      </pc:sldChg>
      <pc:sldChg chg="modSp add mod ord">
        <pc:chgData name="James Faulkner" userId="0317f581c6f50031" providerId="LiveId" clId="{696AC92E-A712-4D4E-9D87-0EADA0ABDB53}" dt="2022-05-04T11:43:38.385" v="1355" actId="1076"/>
        <pc:sldMkLst>
          <pc:docMk/>
          <pc:sldMk cId="3183705086" sldId="380"/>
        </pc:sldMkLst>
        <pc:spChg chg="mod">
          <ac:chgData name="James Faulkner" userId="0317f581c6f50031" providerId="LiveId" clId="{696AC92E-A712-4D4E-9D87-0EADA0ABDB53}" dt="2022-05-04T11:43:26.953" v="1354" actId="1076"/>
          <ac:spMkLst>
            <pc:docMk/>
            <pc:sldMk cId="3183705086" sldId="380"/>
            <ac:spMk id="4" creationId="{00000000-0000-0000-0000-000000000000}"/>
          </ac:spMkLst>
        </pc:spChg>
        <pc:picChg chg="mod">
          <ac:chgData name="James Faulkner" userId="0317f581c6f50031" providerId="LiveId" clId="{696AC92E-A712-4D4E-9D87-0EADA0ABDB53}" dt="2022-05-04T11:43:38.385" v="1355" actId="1076"/>
          <ac:picMkLst>
            <pc:docMk/>
            <pc:sldMk cId="3183705086" sldId="380"/>
            <ac:picMk id="17" creationId="{C19A6F1E-B995-497B-9E06-9EEC5799F861}"/>
          </ac:picMkLst>
        </pc:picChg>
      </pc:sldChg>
      <pc:sldChg chg="addSp delSp modSp add mod ord setBg addAnim delAnim modAnim">
        <pc:chgData name="James Faulkner" userId="0317f581c6f50031" providerId="LiveId" clId="{696AC92E-A712-4D4E-9D87-0EADA0ABDB53}" dt="2022-05-11T09:01:41.915" v="2918"/>
        <pc:sldMkLst>
          <pc:docMk/>
          <pc:sldMk cId="1955571355" sldId="381"/>
        </pc:sldMkLst>
        <pc:spChg chg="mod">
          <ac:chgData name="James Faulkner" userId="0317f581c6f50031" providerId="LiveId" clId="{696AC92E-A712-4D4E-9D87-0EADA0ABDB53}" dt="2022-05-11T08:57:41.397" v="2886" actId="20577"/>
          <ac:spMkLst>
            <pc:docMk/>
            <pc:sldMk cId="1955571355" sldId="381"/>
            <ac:spMk id="4" creationId="{00000000-0000-0000-0000-000000000000}"/>
          </ac:spMkLst>
        </pc:spChg>
        <pc:picChg chg="add del mod">
          <ac:chgData name="James Faulkner" userId="0317f581c6f50031" providerId="LiveId" clId="{696AC92E-A712-4D4E-9D87-0EADA0ABDB53}" dt="2022-05-11T09:00:56.067" v="2915" actId="1076"/>
          <ac:picMkLst>
            <pc:docMk/>
            <pc:sldMk cId="1955571355" sldId="381"/>
            <ac:picMk id="3" creationId="{9EF3A1B2-C7AF-137A-82B3-D6807C1F4CCC}"/>
          </ac:picMkLst>
        </pc:picChg>
        <pc:picChg chg="add mod">
          <ac:chgData name="James Faulkner" userId="0317f581c6f50031" providerId="LiveId" clId="{696AC92E-A712-4D4E-9D87-0EADA0ABDB53}" dt="2022-05-11T09:00:50.314" v="2913" actId="1076"/>
          <ac:picMkLst>
            <pc:docMk/>
            <pc:sldMk cId="1955571355" sldId="381"/>
            <ac:picMk id="5" creationId="{4F7AF666-9AB5-63E9-C757-BC240EF16FD2}"/>
          </ac:picMkLst>
        </pc:picChg>
        <pc:picChg chg="add mod">
          <ac:chgData name="James Faulkner" userId="0317f581c6f50031" providerId="LiveId" clId="{696AC92E-A712-4D4E-9D87-0EADA0ABDB53}" dt="2022-05-11T09:00:51.736" v="2914" actId="1076"/>
          <ac:picMkLst>
            <pc:docMk/>
            <pc:sldMk cId="1955571355" sldId="381"/>
            <ac:picMk id="6" creationId="{B887A42E-9A40-350E-7BA0-29CF29FE7C0A}"/>
          </ac:picMkLst>
        </pc:picChg>
        <pc:picChg chg="add mod">
          <ac:chgData name="James Faulkner" userId="0317f581c6f50031" providerId="LiveId" clId="{696AC92E-A712-4D4E-9D87-0EADA0ABDB53}" dt="2022-05-11T09:01:32.817" v="2916"/>
          <ac:picMkLst>
            <pc:docMk/>
            <pc:sldMk cId="1955571355" sldId="381"/>
            <ac:picMk id="7" creationId="{42A74214-8FDF-2DEB-0820-9602E38A4C89}"/>
          </ac:picMkLst>
        </pc:picChg>
        <pc:picChg chg="del">
          <ac:chgData name="James Faulkner" userId="0317f581c6f50031" providerId="LiveId" clId="{696AC92E-A712-4D4E-9D87-0EADA0ABDB53}" dt="2022-05-04T11:59:28.537" v="1359" actId="478"/>
          <ac:picMkLst>
            <pc:docMk/>
            <pc:sldMk cId="1955571355" sldId="381"/>
            <ac:picMk id="17" creationId="{C19A6F1E-B995-497B-9E06-9EEC5799F861}"/>
          </ac:picMkLst>
        </pc:picChg>
      </pc:sldChg>
      <pc:sldChg chg="addSp delSp modSp add del mod setBg delAnim modShow">
        <pc:chgData name="James Faulkner" userId="0317f581c6f50031" providerId="LiveId" clId="{696AC92E-A712-4D4E-9D87-0EADA0ABDB53}" dt="2022-05-11T09:37:45.034" v="3351" actId="47"/>
        <pc:sldMkLst>
          <pc:docMk/>
          <pc:sldMk cId="55013759" sldId="382"/>
        </pc:sldMkLst>
        <pc:spChg chg="mod">
          <ac:chgData name="James Faulkner" userId="0317f581c6f50031" providerId="LiveId" clId="{696AC92E-A712-4D4E-9D87-0EADA0ABDB53}" dt="2022-05-04T14:18:53.152" v="2042" actId="1076"/>
          <ac:spMkLst>
            <pc:docMk/>
            <pc:sldMk cId="55013759" sldId="382"/>
            <ac:spMk id="4" creationId="{00000000-0000-0000-0000-000000000000}"/>
          </ac:spMkLst>
        </pc:spChg>
        <pc:spChg chg="add mod ord">
          <ac:chgData name="James Faulkner" userId="0317f581c6f50031" providerId="LiveId" clId="{696AC92E-A712-4D4E-9D87-0EADA0ABDB53}" dt="2022-05-04T14:18:41.200" v="2040" actId="167"/>
          <ac:spMkLst>
            <pc:docMk/>
            <pc:sldMk cId="55013759" sldId="382"/>
            <ac:spMk id="6" creationId="{280EA8BD-223A-F240-B51F-A9EB3EF78F5D}"/>
          </ac:spMkLst>
        </pc:spChg>
        <pc:picChg chg="del mod">
          <ac:chgData name="James Faulkner" userId="0317f581c6f50031" providerId="LiveId" clId="{696AC92E-A712-4D4E-9D87-0EADA0ABDB53}" dt="2022-05-04T12:10:26.761" v="1634" actId="478"/>
          <ac:picMkLst>
            <pc:docMk/>
            <pc:sldMk cId="55013759" sldId="382"/>
            <ac:picMk id="3" creationId="{9EF3A1B2-C7AF-137A-82B3-D6807C1F4CCC}"/>
          </ac:picMkLst>
        </pc:picChg>
        <pc:picChg chg="add mod ord modCrop">
          <ac:chgData name="James Faulkner" userId="0317f581c6f50031" providerId="LiveId" clId="{696AC92E-A712-4D4E-9D87-0EADA0ABDB53}" dt="2022-05-04T14:18:45.922" v="2041" actId="167"/>
          <ac:picMkLst>
            <pc:docMk/>
            <pc:sldMk cId="55013759" sldId="382"/>
            <ac:picMk id="5" creationId="{92F0BAAC-38FC-BE90-D2A9-F0E98C7590A3}"/>
          </ac:picMkLst>
        </pc:picChg>
      </pc:sldChg>
      <pc:sldChg chg="modSp add del mod">
        <pc:chgData name="James Faulkner" userId="0317f581c6f50031" providerId="LiveId" clId="{696AC92E-A712-4D4E-9D87-0EADA0ABDB53}" dt="2022-05-04T14:20:14.448" v="2057" actId="47"/>
        <pc:sldMkLst>
          <pc:docMk/>
          <pc:sldMk cId="2789442790" sldId="383"/>
        </pc:sldMkLst>
        <pc:spChg chg="mod">
          <ac:chgData name="James Faulkner" userId="0317f581c6f50031" providerId="LiveId" clId="{696AC92E-A712-4D4E-9D87-0EADA0ABDB53}" dt="2022-05-04T12:15:31.836" v="1733" actId="20577"/>
          <ac:spMkLst>
            <pc:docMk/>
            <pc:sldMk cId="2789442790" sldId="383"/>
            <ac:spMk id="4" creationId="{00000000-0000-0000-0000-000000000000}"/>
          </ac:spMkLst>
        </pc:spChg>
      </pc:sldChg>
      <pc:sldChg chg="modSp add del mod">
        <pc:chgData name="James Faulkner" userId="0317f581c6f50031" providerId="LiveId" clId="{696AC92E-A712-4D4E-9D87-0EADA0ABDB53}" dt="2022-05-04T14:56:07.112" v="2116" actId="47"/>
        <pc:sldMkLst>
          <pc:docMk/>
          <pc:sldMk cId="1905202576" sldId="384"/>
        </pc:sldMkLst>
        <pc:spChg chg="mod">
          <ac:chgData name="James Faulkner" userId="0317f581c6f50031" providerId="LiveId" clId="{696AC92E-A712-4D4E-9D87-0EADA0ABDB53}" dt="2022-05-04T12:18:15.966" v="1752" actId="20577"/>
          <ac:spMkLst>
            <pc:docMk/>
            <pc:sldMk cId="1905202576" sldId="384"/>
            <ac:spMk id="4" creationId="{00000000-0000-0000-0000-000000000000}"/>
          </ac:spMkLst>
        </pc:spChg>
      </pc:sldChg>
      <pc:sldChg chg="addSp delSp modSp add mod ord setBg delAnim">
        <pc:chgData name="James Faulkner" userId="0317f581c6f50031" providerId="LiveId" clId="{696AC92E-A712-4D4E-9D87-0EADA0ABDB53}" dt="2022-05-11T08:55:59.510" v="2865" actId="20577"/>
        <pc:sldMkLst>
          <pc:docMk/>
          <pc:sldMk cId="544536417" sldId="385"/>
        </pc:sldMkLst>
        <pc:spChg chg="mod">
          <ac:chgData name="James Faulkner" userId="0317f581c6f50031" providerId="LiveId" clId="{696AC92E-A712-4D4E-9D87-0EADA0ABDB53}" dt="2022-05-11T08:55:59.510" v="2865" actId="20577"/>
          <ac:spMkLst>
            <pc:docMk/>
            <pc:sldMk cId="544536417" sldId="385"/>
            <ac:spMk id="4" creationId="{00000000-0000-0000-0000-000000000000}"/>
          </ac:spMkLst>
        </pc:spChg>
        <pc:picChg chg="del">
          <ac:chgData name="James Faulkner" userId="0317f581c6f50031" providerId="LiveId" clId="{696AC92E-A712-4D4E-9D87-0EADA0ABDB53}" dt="2022-05-04T12:23:04.195" v="1784" actId="478"/>
          <ac:picMkLst>
            <pc:docMk/>
            <pc:sldMk cId="544536417" sldId="385"/>
            <ac:picMk id="3" creationId="{9EF3A1B2-C7AF-137A-82B3-D6807C1F4CCC}"/>
          </ac:picMkLst>
        </pc:picChg>
        <pc:picChg chg="add del mod">
          <ac:chgData name="James Faulkner" userId="0317f581c6f50031" providerId="LiveId" clId="{696AC92E-A712-4D4E-9D87-0EADA0ABDB53}" dt="2022-05-04T12:24:06.467" v="1846" actId="478"/>
          <ac:picMkLst>
            <pc:docMk/>
            <pc:sldMk cId="544536417" sldId="385"/>
            <ac:picMk id="5" creationId="{25957B8F-83CE-8CC4-7CC8-746967F5E744}"/>
          </ac:picMkLst>
        </pc:picChg>
        <pc:picChg chg="add del mod">
          <ac:chgData name="James Faulkner" userId="0317f581c6f50031" providerId="LiveId" clId="{696AC92E-A712-4D4E-9D87-0EADA0ABDB53}" dt="2022-05-04T12:24:07.107" v="1847" actId="478"/>
          <ac:picMkLst>
            <pc:docMk/>
            <pc:sldMk cId="544536417" sldId="385"/>
            <ac:picMk id="7" creationId="{D2CFA6F3-8EE8-CC2F-0AE6-8A4643A37314}"/>
          </ac:picMkLst>
        </pc:picChg>
        <pc:picChg chg="add del mod">
          <ac:chgData name="James Faulkner" userId="0317f581c6f50031" providerId="LiveId" clId="{696AC92E-A712-4D4E-9D87-0EADA0ABDB53}" dt="2022-05-04T12:24:05.834" v="1845" actId="478"/>
          <ac:picMkLst>
            <pc:docMk/>
            <pc:sldMk cId="544536417" sldId="385"/>
            <ac:picMk id="9" creationId="{79EA402B-9A9E-5DF4-5FCB-4C0DF92CD051}"/>
          </ac:picMkLst>
        </pc:picChg>
        <pc:picChg chg="add mod">
          <ac:chgData name="James Faulkner" userId="0317f581c6f50031" providerId="LiveId" clId="{696AC92E-A712-4D4E-9D87-0EADA0ABDB53}" dt="2022-05-04T12:24:37.212" v="1850" actId="1076"/>
          <ac:picMkLst>
            <pc:docMk/>
            <pc:sldMk cId="544536417" sldId="385"/>
            <ac:picMk id="11" creationId="{77FA2679-11D3-F4B7-E363-5D30BAF0E981}"/>
          </ac:picMkLst>
        </pc:picChg>
      </pc:sldChg>
      <pc:sldChg chg="modSp add mod ord setBg">
        <pc:chgData name="James Faulkner" userId="0317f581c6f50031" providerId="LiveId" clId="{696AC92E-A712-4D4E-9D87-0EADA0ABDB53}" dt="2022-05-11T09:48:04.901" v="3422" actId="14100"/>
        <pc:sldMkLst>
          <pc:docMk/>
          <pc:sldMk cId="3248164263" sldId="386"/>
        </pc:sldMkLst>
        <pc:spChg chg="mod">
          <ac:chgData name="James Faulkner" userId="0317f581c6f50031" providerId="LiveId" clId="{696AC92E-A712-4D4E-9D87-0EADA0ABDB53}" dt="2022-05-11T09:47:58.771" v="3421" actId="1076"/>
          <ac:spMkLst>
            <pc:docMk/>
            <pc:sldMk cId="3248164263" sldId="386"/>
            <ac:spMk id="7" creationId="{69989698-6B06-4C25-BADB-1C6C3A94CEB6}"/>
          </ac:spMkLst>
        </pc:spChg>
        <pc:picChg chg="mod">
          <ac:chgData name="James Faulkner" userId="0317f581c6f50031" providerId="LiveId" clId="{696AC92E-A712-4D4E-9D87-0EADA0ABDB53}" dt="2022-05-11T09:48:04.901" v="3422" actId="14100"/>
          <ac:picMkLst>
            <pc:docMk/>
            <pc:sldMk cId="3248164263" sldId="386"/>
            <ac:picMk id="6" creationId="{392CCE47-A815-4467-9511-55DD141D94AE}"/>
          </ac:picMkLst>
        </pc:picChg>
      </pc:sldChg>
      <pc:sldChg chg="modSp add mod ord">
        <pc:chgData name="James Faulkner" userId="0317f581c6f50031" providerId="LiveId" clId="{696AC92E-A712-4D4E-9D87-0EADA0ABDB53}" dt="2022-05-11T07:59:32.977" v="2382" actId="1076"/>
        <pc:sldMkLst>
          <pc:docMk/>
          <pc:sldMk cId="1907751784" sldId="387"/>
        </pc:sldMkLst>
        <pc:spChg chg="mod">
          <ac:chgData name="James Faulkner" userId="0317f581c6f50031" providerId="LiveId" clId="{696AC92E-A712-4D4E-9D87-0EADA0ABDB53}" dt="2022-05-11T07:59:32.977" v="2382" actId="1076"/>
          <ac:spMkLst>
            <pc:docMk/>
            <pc:sldMk cId="1907751784" sldId="387"/>
            <ac:spMk id="4" creationId="{00000000-0000-0000-0000-000000000000}"/>
          </ac:spMkLst>
        </pc:spChg>
      </pc:sldChg>
      <pc:sldChg chg="addSp delSp modSp add del mod modShow">
        <pc:chgData name="James Faulkner" userId="0317f581c6f50031" providerId="LiveId" clId="{696AC92E-A712-4D4E-9D87-0EADA0ABDB53}" dt="2022-05-10T06:59:34.428" v="2234" actId="729"/>
        <pc:sldMkLst>
          <pc:docMk/>
          <pc:sldMk cId="3370904524" sldId="388"/>
        </pc:sldMkLst>
        <pc:picChg chg="add mod">
          <ac:chgData name="James Faulkner" userId="0317f581c6f50031" providerId="LiveId" clId="{696AC92E-A712-4D4E-9D87-0EADA0ABDB53}" dt="2022-05-04T14:14:14.155" v="1976" actId="1076"/>
          <ac:picMkLst>
            <pc:docMk/>
            <pc:sldMk cId="3370904524" sldId="388"/>
            <ac:picMk id="3" creationId="{3E0BDFD9-3C38-9B1B-509F-8314C1DB91F4}"/>
          </ac:picMkLst>
        </pc:picChg>
        <pc:picChg chg="del">
          <ac:chgData name="James Faulkner" userId="0317f581c6f50031" providerId="LiveId" clId="{696AC92E-A712-4D4E-9D87-0EADA0ABDB53}" dt="2022-05-04T14:14:03.205" v="1972" actId="478"/>
          <ac:picMkLst>
            <pc:docMk/>
            <pc:sldMk cId="3370904524" sldId="388"/>
            <ac:picMk id="7" creationId="{AFFF5C23-ED6B-C591-239D-6B446E5E73AB}"/>
          </ac:picMkLst>
        </pc:picChg>
      </pc:sldChg>
      <pc:sldChg chg="addSp delSp modSp add mod modShow">
        <pc:chgData name="James Faulkner" userId="0317f581c6f50031" providerId="LiveId" clId="{696AC92E-A712-4D4E-9D87-0EADA0ABDB53}" dt="2022-05-10T06:59:34.428" v="2234" actId="729"/>
        <pc:sldMkLst>
          <pc:docMk/>
          <pc:sldMk cId="2321987490" sldId="389"/>
        </pc:sldMkLst>
        <pc:picChg chg="del">
          <ac:chgData name="James Faulkner" userId="0317f581c6f50031" providerId="LiveId" clId="{696AC92E-A712-4D4E-9D87-0EADA0ABDB53}" dt="2022-05-04T14:14:21.765" v="1978" actId="478"/>
          <ac:picMkLst>
            <pc:docMk/>
            <pc:sldMk cId="2321987490" sldId="389"/>
            <ac:picMk id="3" creationId="{3E0BDFD9-3C38-9B1B-509F-8314C1DB91F4}"/>
          </ac:picMkLst>
        </pc:picChg>
        <pc:picChg chg="add mod">
          <ac:chgData name="James Faulkner" userId="0317f581c6f50031" providerId="LiveId" clId="{696AC92E-A712-4D4E-9D87-0EADA0ABDB53}" dt="2022-05-04T14:14:26.926" v="1981" actId="14100"/>
          <ac:picMkLst>
            <pc:docMk/>
            <pc:sldMk cId="2321987490" sldId="389"/>
            <ac:picMk id="4" creationId="{9E4C9330-F549-08D6-437E-C4B120AB5BB9}"/>
          </ac:picMkLst>
        </pc:picChg>
      </pc:sldChg>
      <pc:sldChg chg="addSp delSp modSp add mod modShow">
        <pc:chgData name="James Faulkner" userId="0317f581c6f50031" providerId="LiveId" clId="{696AC92E-A712-4D4E-9D87-0EADA0ABDB53}" dt="2022-05-10T06:59:34.428" v="2234" actId="729"/>
        <pc:sldMkLst>
          <pc:docMk/>
          <pc:sldMk cId="4071705146" sldId="390"/>
        </pc:sldMkLst>
        <pc:picChg chg="add mod">
          <ac:chgData name="James Faulkner" userId="0317f581c6f50031" providerId="LiveId" clId="{696AC92E-A712-4D4E-9D87-0EADA0ABDB53}" dt="2022-05-04T14:14:41.600" v="1986" actId="14100"/>
          <ac:picMkLst>
            <pc:docMk/>
            <pc:sldMk cId="4071705146" sldId="390"/>
            <ac:picMk id="3" creationId="{1C95DBBB-5FD7-D32D-5815-977746FC38AE}"/>
          </ac:picMkLst>
        </pc:picChg>
        <pc:picChg chg="del">
          <ac:chgData name="James Faulkner" userId="0317f581c6f50031" providerId="LiveId" clId="{696AC92E-A712-4D4E-9D87-0EADA0ABDB53}" dt="2022-05-04T14:14:35.437" v="1983" actId="478"/>
          <ac:picMkLst>
            <pc:docMk/>
            <pc:sldMk cId="4071705146" sldId="390"/>
            <ac:picMk id="4" creationId="{9E4C9330-F549-08D6-437E-C4B120AB5BB9}"/>
          </ac:picMkLst>
        </pc:picChg>
      </pc:sldChg>
      <pc:sldChg chg="addSp delSp modSp add mod modShow">
        <pc:chgData name="James Faulkner" userId="0317f581c6f50031" providerId="LiveId" clId="{696AC92E-A712-4D4E-9D87-0EADA0ABDB53}" dt="2022-05-10T06:59:34.428" v="2234" actId="729"/>
        <pc:sldMkLst>
          <pc:docMk/>
          <pc:sldMk cId="3448754141" sldId="391"/>
        </pc:sldMkLst>
        <pc:picChg chg="del">
          <ac:chgData name="James Faulkner" userId="0317f581c6f50031" providerId="LiveId" clId="{696AC92E-A712-4D4E-9D87-0EADA0ABDB53}" dt="2022-05-04T14:14:45.220" v="1988" actId="478"/>
          <ac:picMkLst>
            <pc:docMk/>
            <pc:sldMk cId="3448754141" sldId="391"/>
            <ac:picMk id="3" creationId="{1C95DBBB-5FD7-D32D-5815-977746FC38AE}"/>
          </ac:picMkLst>
        </pc:picChg>
        <pc:picChg chg="add mod">
          <ac:chgData name="James Faulkner" userId="0317f581c6f50031" providerId="LiveId" clId="{696AC92E-A712-4D4E-9D87-0EADA0ABDB53}" dt="2022-05-04T14:14:52.502" v="1992" actId="1076"/>
          <ac:picMkLst>
            <pc:docMk/>
            <pc:sldMk cId="3448754141" sldId="391"/>
            <ac:picMk id="4" creationId="{239164FD-0877-E8CF-4028-BEADDAEC7982}"/>
          </ac:picMkLst>
        </pc:picChg>
      </pc:sldChg>
      <pc:sldChg chg="addSp delSp modSp add mod modShow">
        <pc:chgData name="James Faulkner" userId="0317f581c6f50031" providerId="LiveId" clId="{696AC92E-A712-4D4E-9D87-0EADA0ABDB53}" dt="2022-05-10T06:59:34.428" v="2234" actId="729"/>
        <pc:sldMkLst>
          <pc:docMk/>
          <pc:sldMk cId="3669163854" sldId="392"/>
        </pc:sldMkLst>
        <pc:picChg chg="add mod">
          <ac:chgData name="James Faulkner" userId="0317f581c6f50031" providerId="LiveId" clId="{696AC92E-A712-4D4E-9D87-0EADA0ABDB53}" dt="2022-05-04T14:15:07.821" v="1998" actId="14100"/>
          <ac:picMkLst>
            <pc:docMk/>
            <pc:sldMk cId="3669163854" sldId="392"/>
            <ac:picMk id="3" creationId="{6E158CF6-F3B7-593A-BC75-B79B767D1A11}"/>
          </ac:picMkLst>
        </pc:picChg>
        <pc:picChg chg="del">
          <ac:chgData name="James Faulkner" userId="0317f581c6f50031" providerId="LiveId" clId="{696AC92E-A712-4D4E-9D87-0EADA0ABDB53}" dt="2022-05-04T14:14:59.814" v="1994" actId="478"/>
          <ac:picMkLst>
            <pc:docMk/>
            <pc:sldMk cId="3669163854" sldId="392"/>
            <ac:picMk id="4" creationId="{239164FD-0877-E8CF-4028-BEADDAEC7982}"/>
          </ac:picMkLst>
        </pc:picChg>
      </pc:sldChg>
      <pc:sldChg chg="modSp add mod modShow">
        <pc:chgData name="James Faulkner" userId="0317f581c6f50031" providerId="LiveId" clId="{696AC92E-A712-4D4E-9D87-0EADA0ABDB53}" dt="2022-05-10T06:59:34.428" v="2234" actId="729"/>
        <pc:sldMkLst>
          <pc:docMk/>
          <pc:sldMk cId="3229995119" sldId="393"/>
        </pc:sldMkLst>
        <pc:picChg chg="mod">
          <ac:chgData name="James Faulkner" userId="0317f581c6f50031" providerId="LiveId" clId="{696AC92E-A712-4D4E-9D87-0EADA0ABDB53}" dt="2022-05-04T14:15:26.713" v="2001" actId="14100"/>
          <ac:picMkLst>
            <pc:docMk/>
            <pc:sldMk cId="3229995119" sldId="393"/>
            <ac:picMk id="3" creationId="{6E158CF6-F3B7-593A-BC75-B79B767D1A11}"/>
          </ac:picMkLst>
        </pc:picChg>
      </pc:sldChg>
      <pc:sldChg chg="addSp delSp modSp add mod modShow">
        <pc:chgData name="James Faulkner" userId="0317f581c6f50031" providerId="LiveId" clId="{696AC92E-A712-4D4E-9D87-0EADA0ABDB53}" dt="2022-05-10T07:14:55.018" v="2377" actId="1076"/>
        <pc:sldMkLst>
          <pc:docMk/>
          <pc:sldMk cId="2620905734" sldId="394"/>
        </pc:sldMkLst>
        <pc:spChg chg="add mod ord">
          <ac:chgData name="James Faulkner" userId="0317f581c6f50031" providerId="LiveId" clId="{696AC92E-A712-4D4E-9D87-0EADA0ABDB53}" dt="2022-05-10T07:14:55.018" v="2377" actId="1076"/>
          <ac:spMkLst>
            <pc:docMk/>
            <pc:sldMk cId="2620905734" sldId="394"/>
            <ac:spMk id="2" creationId="{98183E87-FC94-E8CC-225D-A1002760F03C}"/>
          </ac:spMkLst>
        </pc:spChg>
        <pc:spChg chg="add mod ord">
          <ac:chgData name="James Faulkner" userId="0317f581c6f50031" providerId="LiveId" clId="{696AC92E-A712-4D4E-9D87-0EADA0ABDB53}" dt="2022-05-10T07:14:55.018" v="2377" actId="1076"/>
          <ac:spMkLst>
            <pc:docMk/>
            <pc:sldMk cId="2620905734" sldId="394"/>
            <ac:spMk id="3" creationId="{8C4B24BC-C423-E9D6-4ED3-6EFC52471F0B}"/>
          </ac:spMkLst>
        </pc:spChg>
        <pc:picChg chg="del">
          <ac:chgData name="James Faulkner" userId="0317f581c6f50031" providerId="LiveId" clId="{696AC92E-A712-4D4E-9D87-0EADA0ABDB53}" dt="2022-05-04T14:15:31.950" v="2003" actId="478"/>
          <ac:picMkLst>
            <pc:docMk/>
            <pc:sldMk cId="2620905734" sldId="394"/>
            <ac:picMk id="3" creationId="{6E158CF6-F3B7-593A-BC75-B79B767D1A11}"/>
          </ac:picMkLst>
        </pc:picChg>
        <pc:picChg chg="add del mod ord">
          <ac:chgData name="James Faulkner" userId="0317f581c6f50031" providerId="LiveId" clId="{696AC92E-A712-4D4E-9D87-0EADA0ABDB53}" dt="2022-05-10T07:14:35.405" v="2372" actId="478"/>
          <ac:picMkLst>
            <pc:docMk/>
            <pc:sldMk cId="2620905734" sldId="394"/>
            <ac:picMk id="4" creationId="{D3773BE3-E6BA-C250-436E-E422E05413B8}"/>
          </ac:picMkLst>
        </pc:picChg>
        <pc:picChg chg="add del mod">
          <ac:chgData name="James Faulkner" userId="0317f581c6f50031" providerId="LiveId" clId="{696AC92E-A712-4D4E-9D87-0EADA0ABDB53}" dt="2022-05-10T07:12:54.615" v="2355" actId="478"/>
          <ac:picMkLst>
            <pc:docMk/>
            <pc:sldMk cId="2620905734" sldId="394"/>
            <ac:picMk id="5" creationId="{F322A89F-28A2-557A-95F7-C6AE0F9FB3B8}"/>
          </ac:picMkLst>
        </pc:picChg>
        <pc:picChg chg="add mod">
          <ac:chgData name="James Faulkner" userId="0317f581c6f50031" providerId="LiveId" clId="{696AC92E-A712-4D4E-9D87-0EADA0ABDB53}" dt="2022-05-10T07:14:49.103" v="2376" actId="1076"/>
          <ac:picMkLst>
            <pc:docMk/>
            <pc:sldMk cId="2620905734" sldId="394"/>
            <ac:picMk id="6" creationId="{3017A8D9-C37A-27D9-D021-9A8A67B37720}"/>
          </ac:picMkLst>
        </pc:picChg>
      </pc:sldChg>
      <pc:sldChg chg="addSp delSp modSp add del mod modShow">
        <pc:chgData name="James Faulkner" userId="0317f581c6f50031" providerId="LiveId" clId="{696AC92E-A712-4D4E-9D87-0EADA0ABDB53}" dt="2022-05-11T09:37:45.034" v="3351" actId="47"/>
        <pc:sldMkLst>
          <pc:docMk/>
          <pc:sldMk cId="2971638360" sldId="395"/>
        </pc:sldMkLst>
        <pc:spChg chg="mod">
          <ac:chgData name="James Faulkner" userId="0317f581c6f50031" providerId="LiveId" clId="{696AC92E-A712-4D4E-9D87-0EADA0ABDB53}" dt="2022-05-04T14:19:38.142" v="2046" actId="313"/>
          <ac:spMkLst>
            <pc:docMk/>
            <pc:sldMk cId="2971638360" sldId="395"/>
            <ac:spMk id="4" creationId="{00000000-0000-0000-0000-000000000000}"/>
          </ac:spMkLst>
        </pc:spChg>
        <pc:picChg chg="add mod ord modCrop">
          <ac:chgData name="James Faulkner" userId="0317f581c6f50031" providerId="LiveId" clId="{696AC92E-A712-4D4E-9D87-0EADA0ABDB53}" dt="2022-05-04T14:20:03.977" v="2055" actId="167"/>
          <ac:picMkLst>
            <pc:docMk/>
            <pc:sldMk cId="2971638360" sldId="395"/>
            <ac:picMk id="3" creationId="{DD2F5746-D0BE-0DC3-3BC5-EFFAE1B86C20}"/>
          </ac:picMkLst>
        </pc:picChg>
        <pc:picChg chg="del">
          <ac:chgData name="James Faulkner" userId="0317f581c6f50031" providerId="LiveId" clId="{696AC92E-A712-4D4E-9D87-0EADA0ABDB53}" dt="2022-05-04T14:19:44.582" v="2047" actId="478"/>
          <ac:picMkLst>
            <pc:docMk/>
            <pc:sldMk cId="2971638360" sldId="395"/>
            <ac:picMk id="5" creationId="{92F0BAAC-38FC-BE90-D2A9-F0E98C7590A3}"/>
          </ac:picMkLst>
        </pc:picChg>
      </pc:sldChg>
      <pc:sldChg chg="addSp delSp modSp add del mod modShow">
        <pc:chgData name="James Faulkner" userId="0317f581c6f50031" providerId="LiveId" clId="{696AC92E-A712-4D4E-9D87-0EADA0ABDB53}" dt="2022-05-11T09:37:45.034" v="3351" actId="47"/>
        <pc:sldMkLst>
          <pc:docMk/>
          <pc:sldMk cId="2050463378" sldId="396"/>
        </pc:sldMkLst>
        <pc:spChg chg="mod">
          <ac:chgData name="James Faulkner" userId="0317f581c6f50031" providerId="LiveId" clId="{696AC92E-A712-4D4E-9D87-0EADA0ABDB53}" dt="2022-05-09T08:36:50.182" v="2118" actId="20577"/>
          <ac:spMkLst>
            <pc:docMk/>
            <pc:sldMk cId="2050463378" sldId="396"/>
            <ac:spMk id="4" creationId="{00000000-0000-0000-0000-000000000000}"/>
          </ac:spMkLst>
        </pc:spChg>
        <pc:picChg chg="del">
          <ac:chgData name="James Faulkner" userId="0317f581c6f50031" providerId="LiveId" clId="{696AC92E-A712-4D4E-9D87-0EADA0ABDB53}" dt="2022-05-04T14:20:36.414" v="2070" actId="478"/>
          <ac:picMkLst>
            <pc:docMk/>
            <pc:sldMk cId="2050463378" sldId="396"/>
            <ac:picMk id="3" creationId="{DD2F5746-D0BE-0DC3-3BC5-EFFAE1B86C20}"/>
          </ac:picMkLst>
        </pc:picChg>
        <pc:picChg chg="add mod ord modCrop">
          <ac:chgData name="James Faulkner" userId="0317f581c6f50031" providerId="LiveId" clId="{696AC92E-A712-4D4E-9D87-0EADA0ABDB53}" dt="2022-05-04T14:20:55.999" v="2076" actId="167"/>
          <ac:picMkLst>
            <pc:docMk/>
            <pc:sldMk cId="2050463378" sldId="396"/>
            <ac:picMk id="5" creationId="{ABFC4A7F-AA6F-6A69-5D04-2024949EF1A9}"/>
          </ac:picMkLst>
        </pc:picChg>
      </pc:sldChg>
      <pc:sldChg chg="addSp delSp modSp add mod ord modShow">
        <pc:chgData name="James Faulkner" userId="0317f581c6f50031" providerId="LiveId" clId="{696AC92E-A712-4D4E-9D87-0EADA0ABDB53}" dt="2022-05-11T09:49:49.186" v="3424" actId="729"/>
        <pc:sldMkLst>
          <pc:docMk/>
          <pc:sldMk cId="2309541081" sldId="397"/>
        </pc:sldMkLst>
        <pc:picChg chg="del">
          <ac:chgData name="James Faulkner" userId="0317f581c6f50031" providerId="LiveId" clId="{696AC92E-A712-4D4E-9D87-0EADA0ABDB53}" dt="2022-05-04T14:54:00.699" v="2084" actId="21"/>
          <ac:picMkLst>
            <pc:docMk/>
            <pc:sldMk cId="2309541081" sldId="397"/>
            <ac:picMk id="3" creationId="{3E0BDFD9-3C38-9B1B-509F-8314C1DB91F4}"/>
          </ac:picMkLst>
        </pc:picChg>
        <pc:picChg chg="add mod modCrop">
          <ac:chgData name="James Faulkner" userId="0317f581c6f50031" providerId="LiveId" clId="{696AC92E-A712-4D4E-9D87-0EADA0ABDB53}" dt="2022-05-04T14:55:41.385" v="2114" actId="1076"/>
          <ac:picMkLst>
            <pc:docMk/>
            <pc:sldMk cId="2309541081" sldId="397"/>
            <ac:picMk id="4" creationId="{F6BB68A2-EF25-D5A3-3F85-851A0CF777A4}"/>
          </ac:picMkLst>
        </pc:picChg>
        <pc:picChg chg="add del mod modCrop">
          <ac:chgData name="James Faulkner" userId="0317f581c6f50031" providerId="LiveId" clId="{696AC92E-A712-4D4E-9D87-0EADA0ABDB53}" dt="2022-05-04T14:54:28.680" v="2092" actId="478"/>
          <ac:picMkLst>
            <pc:docMk/>
            <pc:sldMk cId="2309541081" sldId="397"/>
            <ac:picMk id="5" creationId="{E8B5DBFD-2E87-6E16-6328-A74E70BE2C7C}"/>
          </ac:picMkLst>
        </pc:picChg>
        <pc:picChg chg="add mod modCrop">
          <ac:chgData name="James Faulkner" userId="0317f581c6f50031" providerId="LiveId" clId="{696AC92E-A712-4D4E-9D87-0EADA0ABDB53}" dt="2022-05-04T14:55:19.154" v="2113" actId="1076"/>
          <ac:picMkLst>
            <pc:docMk/>
            <pc:sldMk cId="2309541081" sldId="397"/>
            <ac:picMk id="6" creationId="{774931A4-C864-FA89-FB6E-1592A23BCC4C}"/>
          </ac:picMkLst>
        </pc:picChg>
        <pc:picChg chg="add mod modCrop">
          <ac:chgData name="James Faulkner" userId="0317f581c6f50031" providerId="LiveId" clId="{696AC92E-A712-4D4E-9D87-0EADA0ABDB53}" dt="2022-05-04T14:55:19.154" v="2113" actId="1076"/>
          <ac:picMkLst>
            <pc:docMk/>
            <pc:sldMk cId="2309541081" sldId="397"/>
            <ac:picMk id="7" creationId="{19D279A2-C2C4-B6CD-D602-5A9E15F876DE}"/>
          </ac:picMkLst>
        </pc:picChg>
      </pc:sldChg>
      <pc:sldChg chg="modSp add mod">
        <pc:chgData name="James Faulkner" userId="0317f581c6f50031" providerId="LiveId" clId="{696AC92E-A712-4D4E-9D87-0EADA0ABDB53}" dt="2022-05-10T06:42:31.129" v="2217" actId="1076"/>
        <pc:sldMkLst>
          <pc:docMk/>
          <pc:sldMk cId="1272751374" sldId="398"/>
        </pc:sldMkLst>
        <pc:spChg chg="mod">
          <ac:chgData name="James Faulkner" userId="0317f581c6f50031" providerId="LiveId" clId="{696AC92E-A712-4D4E-9D87-0EADA0ABDB53}" dt="2022-05-10T06:42:29.064" v="2216" actId="1076"/>
          <ac:spMkLst>
            <pc:docMk/>
            <pc:sldMk cId="1272751374" sldId="398"/>
            <ac:spMk id="4" creationId="{00000000-0000-0000-0000-000000000000}"/>
          </ac:spMkLst>
        </pc:spChg>
        <pc:picChg chg="mod">
          <ac:chgData name="James Faulkner" userId="0317f581c6f50031" providerId="LiveId" clId="{696AC92E-A712-4D4E-9D87-0EADA0ABDB53}" dt="2022-05-10T06:42:31.129" v="2217" actId="1076"/>
          <ac:picMkLst>
            <pc:docMk/>
            <pc:sldMk cId="1272751374" sldId="398"/>
            <ac:picMk id="17" creationId="{C19A6F1E-B995-497B-9E06-9EEC5799F861}"/>
          </ac:picMkLst>
        </pc:picChg>
      </pc:sldChg>
      <pc:sldChg chg="modSp add mod">
        <pc:chgData name="James Faulkner" userId="0317f581c6f50031" providerId="LiveId" clId="{696AC92E-A712-4D4E-9D87-0EADA0ABDB53}" dt="2022-05-11T08:55:27.521" v="2827" actId="1076"/>
        <pc:sldMkLst>
          <pc:docMk/>
          <pc:sldMk cId="3802428985" sldId="399"/>
        </pc:sldMkLst>
        <pc:spChg chg="mod">
          <ac:chgData name="James Faulkner" userId="0317f581c6f50031" providerId="LiveId" clId="{696AC92E-A712-4D4E-9D87-0EADA0ABDB53}" dt="2022-05-11T08:55:27.521" v="2827" actId="1076"/>
          <ac:spMkLst>
            <pc:docMk/>
            <pc:sldMk cId="3802428985" sldId="399"/>
            <ac:spMk id="7" creationId="{69989698-6B06-4C25-BADB-1C6C3A94CEB6}"/>
          </ac:spMkLst>
        </pc:spChg>
      </pc:sldChg>
      <pc:sldChg chg="delSp modSp del mod">
        <pc:chgData name="James Faulkner" userId="0317f581c6f50031" providerId="LiveId" clId="{696AC92E-A712-4D4E-9D87-0EADA0ABDB53}" dt="2022-05-11T09:37:45.034" v="3351" actId="47"/>
        <pc:sldMkLst>
          <pc:docMk/>
          <pc:sldMk cId="1435064238" sldId="420"/>
        </pc:sldMkLst>
        <pc:spChg chg="mod">
          <ac:chgData name="James Faulkner" userId="0317f581c6f50031" providerId="LiveId" clId="{696AC92E-A712-4D4E-9D87-0EADA0ABDB53}" dt="2022-05-11T09:12:27.354" v="2919" actId="1076"/>
          <ac:spMkLst>
            <pc:docMk/>
            <pc:sldMk cId="1435064238" sldId="420"/>
            <ac:spMk id="32" creationId="{7059ACD2-7B48-4735-877E-735AC781A551}"/>
          </ac:spMkLst>
        </pc:spChg>
        <pc:spChg chg="mod">
          <ac:chgData name="James Faulkner" userId="0317f581c6f50031" providerId="LiveId" clId="{696AC92E-A712-4D4E-9D87-0EADA0ABDB53}" dt="2022-05-11T09:13:47.156" v="2924" actId="1076"/>
          <ac:spMkLst>
            <pc:docMk/>
            <pc:sldMk cId="1435064238" sldId="420"/>
            <ac:spMk id="94" creationId="{475A7A22-B116-40CE-BE75-C2BF131E8213}"/>
          </ac:spMkLst>
        </pc:spChg>
        <pc:spChg chg="del">
          <ac:chgData name="James Faulkner" userId="0317f581c6f50031" providerId="LiveId" clId="{696AC92E-A712-4D4E-9D87-0EADA0ABDB53}" dt="2022-05-11T09:13:39.696" v="2922" actId="478"/>
          <ac:spMkLst>
            <pc:docMk/>
            <pc:sldMk cId="1435064238" sldId="420"/>
            <ac:spMk id="99" creationId="{750AEA8E-3075-4CB9-9DC3-1362426025C1}"/>
          </ac:spMkLst>
        </pc:spChg>
        <pc:spChg chg="del mod">
          <ac:chgData name="James Faulkner" userId="0317f581c6f50031" providerId="LiveId" clId="{696AC92E-A712-4D4E-9D87-0EADA0ABDB53}" dt="2022-05-11T09:13:40.849" v="2923" actId="478"/>
          <ac:spMkLst>
            <pc:docMk/>
            <pc:sldMk cId="1435064238" sldId="420"/>
            <ac:spMk id="100" creationId="{4D989CCD-47E9-422F-8822-1B8C5515D321}"/>
          </ac:spMkLst>
        </pc:spChg>
        <pc:grpChg chg="mod">
          <ac:chgData name="James Faulkner" userId="0317f581c6f50031" providerId="LiveId" clId="{696AC92E-A712-4D4E-9D87-0EADA0ABDB53}" dt="2022-05-11T09:13:47.156" v="2924" actId="1076"/>
          <ac:grpSpMkLst>
            <pc:docMk/>
            <pc:sldMk cId="1435064238" sldId="420"/>
            <ac:grpSpMk id="91" creationId="{C94B26BA-EC4A-4850-AAF2-043CA0182820}"/>
          </ac:grpSpMkLst>
        </pc:grpChg>
        <pc:grpChg chg="del">
          <ac:chgData name="James Faulkner" userId="0317f581c6f50031" providerId="LiveId" clId="{696AC92E-A712-4D4E-9D87-0EADA0ABDB53}" dt="2022-05-11T09:13:35.903" v="2920" actId="478"/>
          <ac:grpSpMkLst>
            <pc:docMk/>
            <pc:sldMk cId="1435064238" sldId="420"/>
            <ac:grpSpMk id="96" creationId="{9F8A5328-5A21-40C7-AAA8-B4B40855A5A7}"/>
          </ac:grpSpMkLst>
        </pc:grpChg>
      </pc:sldChg>
      <pc:sldChg chg="addSp delSp modSp mod setBg">
        <pc:chgData name="James Faulkner" userId="0317f581c6f50031" providerId="LiveId" clId="{696AC92E-A712-4D4E-9D87-0EADA0ABDB53}" dt="2022-05-11T09:25:15.988" v="3146" actId="1076"/>
        <pc:sldMkLst>
          <pc:docMk/>
          <pc:sldMk cId="158734091" sldId="430"/>
        </pc:sldMkLst>
        <pc:spChg chg="add mod">
          <ac:chgData name="James Faulkner" userId="0317f581c6f50031" providerId="LiveId" clId="{696AC92E-A712-4D4E-9D87-0EADA0ABDB53}" dt="2022-05-11T09:25:13.432" v="3145" actId="1076"/>
          <ac:spMkLst>
            <pc:docMk/>
            <pc:sldMk cId="158734091" sldId="430"/>
            <ac:spMk id="2" creationId="{EC084597-FA8E-A739-FDD3-7808288CD4F9}"/>
          </ac:spMkLst>
        </pc:spChg>
        <pc:spChg chg="mod">
          <ac:chgData name="James Faulkner" userId="0317f581c6f50031" providerId="LiveId" clId="{696AC92E-A712-4D4E-9D87-0EADA0ABDB53}" dt="2022-05-11T09:22:34.691" v="3116" actId="1076"/>
          <ac:spMkLst>
            <pc:docMk/>
            <pc:sldMk cId="158734091" sldId="430"/>
            <ac:spMk id="15" creationId="{C96B9215-B08F-47C3-8409-39C582DAC3F3}"/>
          </ac:spMkLst>
        </pc:spChg>
        <pc:spChg chg="mod topLvl">
          <ac:chgData name="James Faulkner" userId="0317f581c6f50031" providerId="LiveId" clId="{696AC92E-A712-4D4E-9D87-0EADA0ABDB53}" dt="2022-05-11T09:25:13.432" v="3145" actId="1076"/>
          <ac:spMkLst>
            <pc:docMk/>
            <pc:sldMk cId="158734091" sldId="430"/>
            <ac:spMk id="29" creationId="{FFE5ACDB-D4FA-4795-88F9-E9998D5DCEF2}"/>
          </ac:spMkLst>
        </pc:spChg>
        <pc:spChg chg="del mod topLvl">
          <ac:chgData name="James Faulkner" userId="0317f581c6f50031" providerId="LiveId" clId="{696AC92E-A712-4D4E-9D87-0EADA0ABDB53}" dt="2022-05-11T09:16:08.518" v="3028" actId="478"/>
          <ac:spMkLst>
            <pc:docMk/>
            <pc:sldMk cId="158734091" sldId="430"/>
            <ac:spMk id="30" creationId="{F0EFFC9F-EED1-4453-936F-3187C2EA2997}"/>
          </ac:spMkLst>
        </pc:spChg>
        <pc:spChg chg="mod">
          <ac:chgData name="James Faulkner" userId="0317f581c6f50031" providerId="LiveId" clId="{696AC92E-A712-4D4E-9D87-0EADA0ABDB53}" dt="2022-05-11T09:25:08.116" v="3144" actId="1076"/>
          <ac:spMkLst>
            <pc:docMk/>
            <pc:sldMk cId="158734091" sldId="430"/>
            <ac:spMk id="34" creationId="{FDB129FF-B120-45D5-A57B-606456FC7A05}"/>
          </ac:spMkLst>
        </pc:spChg>
        <pc:spChg chg="mod">
          <ac:chgData name="James Faulkner" userId="0317f581c6f50031" providerId="LiveId" clId="{696AC92E-A712-4D4E-9D87-0EADA0ABDB53}" dt="2022-05-11T09:24:03.590" v="3133" actId="1076"/>
          <ac:spMkLst>
            <pc:docMk/>
            <pc:sldMk cId="158734091" sldId="430"/>
            <ac:spMk id="35" creationId="{A75BDA93-7564-4C73-89D7-8C272F5A4EAD}"/>
          </ac:spMkLst>
        </pc:spChg>
        <pc:spChg chg="mod">
          <ac:chgData name="James Faulkner" userId="0317f581c6f50031" providerId="LiveId" clId="{696AC92E-A712-4D4E-9D87-0EADA0ABDB53}" dt="2022-05-11T09:24:30.278" v="3136" actId="1076"/>
          <ac:spMkLst>
            <pc:docMk/>
            <pc:sldMk cId="158734091" sldId="430"/>
            <ac:spMk id="37" creationId="{BC17A81B-7ED1-495E-A7E7-C15639ABB4BD}"/>
          </ac:spMkLst>
        </pc:spChg>
        <pc:spChg chg="mod">
          <ac:chgData name="James Faulkner" userId="0317f581c6f50031" providerId="LiveId" clId="{696AC92E-A712-4D4E-9D87-0EADA0ABDB53}" dt="2022-05-11T09:25:05.421" v="3143" actId="14100"/>
          <ac:spMkLst>
            <pc:docMk/>
            <pc:sldMk cId="158734091" sldId="430"/>
            <ac:spMk id="38" creationId="{8DF2FCC4-94E3-4691-B092-360E8B10116E}"/>
          </ac:spMkLst>
        </pc:spChg>
        <pc:spChg chg="mod topLvl">
          <ac:chgData name="James Faulkner" userId="0317f581c6f50031" providerId="LiveId" clId="{696AC92E-A712-4D4E-9D87-0EADA0ABDB53}" dt="2022-05-11T09:22:56.248" v="3121" actId="1076"/>
          <ac:spMkLst>
            <pc:docMk/>
            <pc:sldMk cId="158734091" sldId="430"/>
            <ac:spMk id="40" creationId="{C9D59DC8-3EC1-47DE-BC94-31BE57657A39}"/>
          </ac:spMkLst>
        </pc:spChg>
        <pc:spChg chg="del topLvl">
          <ac:chgData name="James Faulkner" userId="0317f581c6f50031" providerId="LiveId" clId="{696AC92E-A712-4D4E-9D87-0EADA0ABDB53}" dt="2022-05-11T09:19:59.142" v="3077" actId="478"/>
          <ac:spMkLst>
            <pc:docMk/>
            <pc:sldMk cId="158734091" sldId="430"/>
            <ac:spMk id="41" creationId="{872B95C7-D378-402F-ADF0-46BDF190540A}"/>
          </ac:spMkLst>
        </pc:spChg>
        <pc:spChg chg="mod">
          <ac:chgData name="James Faulkner" userId="0317f581c6f50031" providerId="LiveId" clId="{696AC92E-A712-4D4E-9D87-0EADA0ABDB53}" dt="2022-05-11T09:22:56.248" v="3121" actId="1076"/>
          <ac:spMkLst>
            <pc:docMk/>
            <pc:sldMk cId="158734091" sldId="430"/>
            <ac:spMk id="42" creationId="{F0273FFE-79D0-491F-ACF6-18FF95431726}"/>
          </ac:spMkLst>
        </pc:spChg>
        <pc:spChg chg="mod">
          <ac:chgData name="James Faulkner" userId="0317f581c6f50031" providerId="LiveId" clId="{696AC92E-A712-4D4E-9D87-0EADA0ABDB53}" dt="2022-05-11T09:24:03.590" v="3133" actId="1076"/>
          <ac:spMkLst>
            <pc:docMk/>
            <pc:sldMk cId="158734091" sldId="430"/>
            <ac:spMk id="43" creationId="{9B86AC93-9518-433B-8607-6EB59D0E6A9A}"/>
          </ac:spMkLst>
        </pc:spChg>
        <pc:spChg chg="mod">
          <ac:chgData name="James Faulkner" userId="0317f581c6f50031" providerId="LiveId" clId="{696AC92E-A712-4D4E-9D87-0EADA0ABDB53}" dt="2022-05-11T09:22:43.901" v="3118" actId="1076"/>
          <ac:spMkLst>
            <pc:docMk/>
            <pc:sldMk cId="158734091" sldId="430"/>
            <ac:spMk id="45" creationId="{CFA66617-6ED7-420F-869C-3700D188B7A0}"/>
          </ac:spMkLst>
        </pc:spChg>
        <pc:spChg chg="mod">
          <ac:chgData name="James Faulkner" userId="0317f581c6f50031" providerId="LiveId" clId="{696AC92E-A712-4D4E-9D87-0EADA0ABDB53}" dt="2022-05-11T09:22:47" v="3119" actId="1076"/>
          <ac:spMkLst>
            <pc:docMk/>
            <pc:sldMk cId="158734091" sldId="430"/>
            <ac:spMk id="46" creationId="{E03BFD63-40ED-4BD7-A65F-5A745968B8AC}"/>
          </ac:spMkLst>
        </pc:spChg>
        <pc:grpChg chg="mod">
          <ac:chgData name="James Faulkner" userId="0317f581c6f50031" providerId="LiveId" clId="{696AC92E-A712-4D4E-9D87-0EADA0ABDB53}" dt="2022-05-11T09:22:34.691" v="3116" actId="1076"/>
          <ac:grpSpMkLst>
            <pc:docMk/>
            <pc:sldMk cId="158734091" sldId="430"/>
            <ac:grpSpMk id="6" creationId="{7145B4B9-BD2C-4FF2-B37E-CFB1560E993A}"/>
          </ac:grpSpMkLst>
        </pc:grpChg>
        <pc:grpChg chg="del mod">
          <ac:chgData name="James Faulkner" userId="0317f581c6f50031" providerId="LiveId" clId="{696AC92E-A712-4D4E-9D87-0EADA0ABDB53}" dt="2022-05-11T09:16:08.518" v="3028" actId="478"/>
          <ac:grpSpMkLst>
            <pc:docMk/>
            <pc:sldMk cId="158734091" sldId="430"/>
            <ac:grpSpMk id="28" creationId="{0A4995CF-5767-4767-87A3-5084EDDF3681}"/>
          </ac:grpSpMkLst>
        </pc:grpChg>
        <pc:grpChg chg="mod">
          <ac:chgData name="James Faulkner" userId="0317f581c6f50031" providerId="LiveId" clId="{696AC92E-A712-4D4E-9D87-0EADA0ABDB53}" dt="2022-05-11T09:25:01.401" v="3141" actId="1076"/>
          <ac:grpSpMkLst>
            <pc:docMk/>
            <pc:sldMk cId="158734091" sldId="430"/>
            <ac:grpSpMk id="31" creationId="{9287A222-E20E-4D68-B3DD-A5A9EBDC6F95}"/>
          </ac:grpSpMkLst>
        </pc:grpChg>
        <pc:grpChg chg="mod">
          <ac:chgData name="James Faulkner" userId="0317f581c6f50031" providerId="LiveId" clId="{696AC92E-A712-4D4E-9D87-0EADA0ABDB53}" dt="2022-05-11T09:25:03.074" v="3142" actId="14100"/>
          <ac:grpSpMkLst>
            <pc:docMk/>
            <pc:sldMk cId="158734091" sldId="430"/>
            <ac:grpSpMk id="36" creationId="{476837AB-9E17-4B60-8E4E-65F1C2B4454B}"/>
          </ac:grpSpMkLst>
        </pc:grpChg>
        <pc:grpChg chg="del mod">
          <ac:chgData name="James Faulkner" userId="0317f581c6f50031" providerId="LiveId" clId="{696AC92E-A712-4D4E-9D87-0EADA0ABDB53}" dt="2022-05-11T09:19:59.142" v="3077" actId="478"/>
          <ac:grpSpMkLst>
            <pc:docMk/>
            <pc:sldMk cId="158734091" sldId="430"/>
            <ac:grpSpMk id="39" creationId="{3F90DAB5-CBC5-4C56-A99A-73D625640D5A}"/>
          </ac:grpSpMkLst>
        </pc:grpChg>
        <pc:grpChg chg="mod">
          <ac:chgData name="James Faulkner" userId="0317f581c6f50031" providerId="LiveId" clId="{696AC92E-A712-4D4E-9D87-0EADA0ABDB53}" dt="2022-05-11T09:21:17.858" v="3100" actId="14100"/>
          <ac:grpSpMkLst>
            <pc:docMk/>
            <pc:sldMk cId="158734091" sldId="430"/>
            <ac:grpSpMk id="44" creationId="{CFE11532-2108-4AB2-870E-6CDE5FACCD46}"/>
          </ac:grpSpMkLst>
        </pc:grpChg>
        <pc:picChg chg="add mod">
          <ac:chgData name="James Faulkner" userId="0317f581c6f50031" providerId="LiveId" clId="{696AC92E-A712-4D4E-9D87-0EADA0ABDB53}" dt="2022-05-11T09:25:15.988" v="3146" actId="1076"/>
          <ac:picMkLst>
            <pc:docMk/>
            <pc:sldMk cId="158734091" sldId="430"/>
            <ac:picMk id="27" creationId="{CC6202C8-703E-1CAA-B422-29A91B1E4610}"/>
          </ac:picMkLst>
        </pc:picChg>
      </pc:sldChg>
      <pc:sldChg chg="addSp delSp modSp add mod modAnim">
        <pc:chgData name="James Faulkner" userId="0317f581c6f50031" providerId="LiveId" clId="{696AC92E-A712-4D4E-9D87-0EADA0ABDB53}" dt="2022-05-11T09:37:24.827" v="3350"/>
        <pc:sldMkLst>
          <pc:docMk/>
          <pc:sldMk cId="3801223462" sldId="431"/>
        </pc:sldMkLst>
        <pc:spChg chg="mod">
          <ac:chgData name="James Faulkner" userId="0317f581c6f50031" providerId="LiveId" clId="{696AC92E-A712-4D4E-9D87-0EADA0ABDB53}" dt="2022-05-11T09:26:09.530" v="3148"/>
          <ac:spMkLst>
            <pc:docMk/>
            <pc:sldMk cId="3801223462" sldId="431"/>
            <ac:spMk id="2" creationId="{EC084597-FA8E-A739-FDD3-7808288CD4F9}"/>
          </ac:spMkLst>
        </pc:spChg>
        <pc:spChg chg="del mod">
          <ac:chgData name="James Faulkner" userId="0317f581c6f50031" providerId="LiveId" clId="{696AC92E-A712-4D4E-9D87-0EADA0ABDB53}" dt="2022-05-11T09:28:12.704" v="3184" actId="478"/>
          <ac:spMkLst>
            <pc:docMk/>
            <pc:sldMk cId="3801223462" sldId="431"/>
            <ac:spMk id="15" creationId="{C96B9215-B08F-47C3-8409-39C582DAC3F3}"/>
          </ac:spMkLst>
        </pc:spChg>
        <pc:spChg chg="mod">
          <ac:chgData name="James Faulkner" userId="0317f581c6f50031" providerId="LiveId" clId="{696AC92E-A712-4D4E-9D87-0EADA0ABDB53}" dt="2022-05-11T09:28:35.940" v="3194" actId="1076"/>
          <ac:spMkLst>
            <pc:docMk/>
            <pc:sldMk cId="3801223462" sldId="431"/>
            <ac:spMk id="34" creationId="{FDB129FF-B120-45D5-A57B-606456FC7A05}"/>
          </ac:spMkLst>
        </pc:spChg>
        <pc:spChg chg="del">
          <ac:chgData name="James Faulkner" userId="0317f581c6f50031" providerId="LiveId" clId="{696AC92E-A712-4D4E-9D87-0EADA0ABDB53}" dt="2022-05-11T09:28:16.181" v="3187" actId="478"/>
          <ac:spMkLst>
            <pc:docMk/>
            <pc:sldMk cId="3801223462" sldId="431"/>
            <ac:spMk id="35" creationId="{A75BDA93-7564-4C73-89D7-8C272F5A4EAD}"/>
          </ac:spMkLst>
        </pc:spChg>
        <pc:spChg chg="mod">
          <ac:chgData name="James Faulkner" userId="0317f581c6f50031" providerId="LiveId" clId="{696AC92E-A712-4D4E-9D87-0EADA0ABDB53}" dt="2022-05-11T09:28:33.284" v="3193" actId="1076"/>
          <ac:spMkLst>
            <pc:docMk/>
            <pc:sldMk cId="3801223462" sldId="431"/>
            <ac:spMk id="37" creationId="{BC17A81B-7ED1-495E-A7E7-C15639ABB4BD}"/>
          </ac:spMkLst>
        </pc:spChg>
        <pc:spChg chg="mod">
          <ac:chgData name="James Faulkner" userId="0317f581c6f50031" providerId="LiveId" clId="{696AC92E-A712-4D4E-9D87-0EADA0ABDB53}" dt="2022-05-11T09:28:31.262" v="3192" actId="1076"/>
          <ac:spMkLst>
            <pc:docMk/>
            <pc:sldMk cId="3801223462" sldId="431"/>
            <ac:spMk id="38" creationId="{8DF2FCC4-94E3-4691-B092-360E8B10116E}"/>
          </ac:spMkLst>
        </pc:spChg>
        <pc:spChg chg="mod">
          <ac:chgData name="James Faulkner" userId="0317f581c6f50031" providerId="LiveId" clId="{696AC92E-A712-4D4E-9D87-0EADA0ABDB53}" dt="2022-05-11T09:28:28.278" v="3191" actId="1076"/>
          <ac:spMkLst>
            <pc:docMk/>
            <pc:sldMk cId="3801223462" sldId="431"/>
            <ac:spMk id="40" creationId="{C9D59DC8-3EC1-47DE-BC94-31BE57657A39}"/>
          </ac:spMkLst>
        </pc:spChg>
        <pc:spChg chg="mod">
          <ac:chgData name="James Faulkner" userId="0317f581c6f50031" providerId="LiveId" clId="{696AC92E-A712-4D4E-9D87-0EADA0ABDB53}" dt="2022-05-11T09:28:28.278" v="3191" actId="1076"/>
          <ac:spMkLst>
            <pc:docMk/>
            <pc:sldMk cId="3801223462" sldId="431"/>
            <ac:spMk id="42" creationId="{F0273FFE-79D0-491F-ACF6-18FF95431726}"/>
          </ac:spMkLst>
        </pc:spChg>
        <pc:spChg chg="del">
          <ac:chgData name="James Faulkner" userId="0317f581c6f50031" providerId="LiveId" clId="{696AC92E-A712-4D4E-9D87-0EADA0ABDB53}" dt="2022-05-11T09:28:14.372" v="3186" actId="478"/>
          <ac:spMkLst>
            <pc:docMk/>
            <pc:sldMk cId="3801223462" sldId="431"/>
            <ac:spMk id="43" creationId="{9B86AC93-9518-433B-8607-6EB59D0E6A9A}"/>
          </ac:spMkLst>
        </pc:spChg>
        <pc:spChg chg="mod">
          <ac:chgData name="James Faulkner" userId="0317f581c6f50031" providerId="LiveId" clId="{696AC92E-A712-4D4E-9D87-0EADA0ABDB53}" dt="2022-05-11T09:28:21.426" v="3189" actId="1076"/>
          <ac:spMkLst>
            <pc:docMk/>
            <pc:sldMk cId="3801223462" sldId="431"/>
            <ac:spMk id="45" creationId="{CFA66617-6ED7-420F-869C-3700D188B7A0}"/>
          </ac:spMkLst>
        </pc:spChg>
        <pc:spChg chg="mod">
          <ac:chgData name="James Faulkner" userId="0317f581c6f50031" providerId="LiveId" clId="{696AC92E-A712-4D4E-9D87-0EADA0ABDB53}" dt="2022-05-11T09:29:05.516" v="3202" actId="20577"/>
          <ac:spMkLst>
            <pc:docMk/>
            <pc:sldMk cId="3801223462" sldId="431"/>
            <ac:spMk id="46" creationId="{E03BFD63-40ED-4BD7-A65F-5A745968B8AC}"/>
          </ac:spMkLst>
        </pc:spChg>
        <pc:grpChg chg="del">
          <ac:chgData name="James Faulkner" userId="0317f581c6f50031" providerId="LiveId" clId="{696AC92E-A712-4D4E-9D87-0EADA0ABDB53}" dt="2022-05-11T09:28:13.220" v="3185" actId="478"/>
          <ac:grpSpMkLst>
            <pc:docMk/>
            <pc:sldMk cId="3801223462" sldId="431"/>
            <ac:grpSpMk id="6" creationId="{7145B4B9-BD2C-4FF2-B37E-CFB1560E993A}"/>
          </ac:grpSpMkLst>
        </pc:grpChg>
        <pc:grpChg chg="mod">
          <ac:chgData name="James Faulkner" userId="0317f581c6f50031" providerId="LiveId" clId="{696AC92E-A712-4D4E-9D87-0EADA0ABDB53}" dt="2022-05-11T09:28:42.859" v="3198" actId="14100"/>
          <ac:grpSpMkLst>
            <pc:docMk/>
            <pc:sldMk cId="3801223462" sldId="431"/>
            <ac:grpSpMk id="31" creationId="{9287A222-E20E-4D68-B3DD-A5A9EBDC6F95}"/>
          </ac:grpSpMkLst>
        </pc:grpChg>
        <pc:grpChg chg="mod">
          <ac:chgData name="James Faulkner" userId="0317f581c6f50031" providerId="LiveId" clId="{696AC92E-A712-4D4E-9D87-0EADA0ABDB53}" dt="2022-05-11T09:26:43.869" v="3158" actId="14100"/>
          <ac:grpSpMkLst>
            <pc:docMk/>
            <pc:sldMk cId="3801223462" sldId="431"/>
            <ac:grpSpMk id="36" creationId="{476837AB-9E17-4B60-8E4E-65F1C2B4454B}"/>
          </ac:grpSpMkLst>
        </pc:grpChg>
        <pc:grpChg chg="mod">
          <ac:chgData name="James Faulkner" userId="0317f581c6f50031" providerId="LiveId" clId="{696AC92E-A712-4D4E-9D87-0EADA0ABDB53}" dt="2022-05-11T09:29:09.526" v="3203" actId="14100"/>
          <ac:grpSpMkLst>
            <pc:docMk/>
            <pc:sldMk cId="3801223462" sldId="431"/>
            <ac:grpSpMk id="44" creationId="{CFE11532-2108-4AB2-870E-6CDE5FACCD46}"/>
          </ac:grpSpMkLst>
        </pc:grpChg>
        <pc:picChg chg="add mod">
          <ac:chgData name="James Faulkner" userId="0317f581c6f50031" providerId="LiveId" clId="{696AC92E-A712-4D4E-9D87-0EADA0ABDB53}" dt="2022-05-11T09:29:01.676" v="3201" actId="1076"/>
          <ac:picMkLst>
            <pc:docMk/>
            <pc:sldMk cId="3801223462" sldId="431"/>
            <ac:picMk id="24" creationId="{F882F95F-787E-3BD5-B549-20CC59713271}"/>
          </ac:picMkLst>
        </pc:picChg>
        <pc:picChg chg="del">
          <ac:chgData name="James Faulkner" userId="0317f581c6f50031" providerId="LiveId" clId="{696AC92E-A712-4D4E-9D87-0EADA0ABDB53}" dt="2022-05-11T09:26:11.642" v="3149" actId="478"/>
          <ac:picMkLst>
            <pc:docMk/>
            <pc:sldMk cId="3801223462" sldId="431"/>
            <ac:picMk id="27" creationId="{CC6202C8-703E-1CAA-B422-29A91B1E4610}"/>
          </ac:picMkLst>
        </pc:picChg>
      </pc:sldChg>
      <pc:sldChg chg="addSp delSp modSp add mod ord modAnim">
        <pc:chgData name="James Faulkner" userId="0317f581c6f50031" providerId="LiveId" clId="{696AC92E-A712-4D4E-9D87-0EADA0ABDB53}" dt="2022-05-11T09:37:20.287" v="3349"/>
        <pc:sldMkLst>
          <pc:docMk/>
          <pc:sldMk cId="2070756181" sldId="432"/>
        </pc:sldMkLst>
        <pc:spChg chg="mod">
          <ac:chgData name="James Faulkner" userId="0317f581c6f50031" providerId="LiveId" clId="{696AC92E-A712-4D4E-9D87-0EADA0ABDB53}" dt="2022-05-11T09:29:44.499" v="3207"/>
          <ac:spMkLst>
            <pc:docMk/>
            <pc:sldMk cId="2070756181" sldId="432"/>
            <ac:spMk id="2" creationId="{EC084597-FA8E-A739-FDD3-7808288CD4F9}"/>
          </ac:spMkLst>
        </pc:spChg>
        <pc:spChg chg="mod">
          <ac:chgData name="James Faulkner" userId="0317f581c6f50031" providerId="LiveId" clId="{696AC92E-A712-4D4E-9D87-0EADA0ABDB53}" dt="2022-05-11T09:31:17.692" v="3244" actId="1076"/>
          <ac:spMkLst>
            <pc:docMk/>
            <pc:sldMk cId="2070756181" sldId="432"/>
            <ac:spMk id="15" creationId="{C96B9215-B08F-47C3-8409-39C582DAC3F3}"/>
          </ac:spMkLst>
        </pc:spChg>
        <pc:spChg chg="mod">
          <ac:chgData name="James Faulkner" userId="0317f581c6f50031" providerId="LiveId" clId="{696AC92E-A712-4D4E-9D87-0EADA0ABDB53}" dt="2022-05-11T09:32:16.237" v="3259" actId="1076"/>
          <ac:spMkLst>
            <pc:docMk/>
            <pc:sldMk cId="2070756181" sldId="432"/>
            <ac:spMk id="34" creationId="{FDB129FF-B120-45D5-A57B-606456FC7A05}"/>
          </ac:spMkLst>
        </pc:spChg>
        <pc:spChg chg="del">
          <ac:chgData name="James Faulkner" userId="0317f581c6f50031" providerId="LiveId" clId="{696AC92E-A712-4D4E-9D87-0EADA0ABDB53}" dt="2022-05-11T09:31:05.488" v="3241" actId="478"/>
          <ac:spMkLst>
            <pc:docMk/>
            <pc:sldMk cId="2070756181" sldId="432"/>
            <ac:spMk id="35" creationId="{A75BDA93-7564-4C73-89D7-8C272F5A4EAD}"/>
          </ac:spMkLst>
        </pc:spChg>
        <pc:spChg chg="mod">
          <ac:chgData name="James Faulkner" userId="0317f581c6f50031" providerId="LiveId" clId="{696AC92E-A712-4D4E-9D87-0EADA0ABDB53}" dt="2022-05-11T09:32:48.651" v="3269" actId="20577"/>
          <ac:spMkLst>
            <pc:docMk/>
            <pc:sldMk cId="2070756181" sldId="432"/>
            <ac:spMk id="38" creationId="{8DF2FCC4-94E3-4691-B092-360E8B10116E}"/>
          </ac:spMkLst>
        </pc:spChg>
        <pc:spChg chg="mod">
          <ac:chgData name="James Faulkner" userId="0317f581c6f50031" providerId="LiveId" clId="{696AC92E-A712-4D4E-9D87-0EADA0ABDB53}" dt="2022-05-11T09:32:20.988" v="3261" actId="14100"/>
          <ac:spMkLst>
            <pc:docMk/>
            <pc:sldMk cId="2070756181" sldId="432"/>
            <ac:spMk id="40" creationId="{C9D59DC8-3EC1-47DE-BC94-31BE57657A39}"/>
          </ac:spMkLst>
        </pc:spChg>
        <pc:spChg chg="mod">
          <ac:chgData name="James Faulkner" userId="0317f581c6f50031" providerId="LiveId" clId="{696AC92E-A712-4D4E-9D87-0EADA0ABDB53}" dt="2022-05-11T09:32:12.878" v="3258" actId="1076"/>
          <ac:spMkLst>
            <pc:docMk/>
            <pc:sldMk cId="2070756181" sldId="432"/>
            <ac:spMk id="42" creationId="{F0273FFE-79D0-491F-ACF6-18FF95431726}"/>
          </ac:spMkLst>
        </pc:spChg>
        <pc:spChg chg="del">
          <ac:chgData name="James Faulkner" userId="0317f581c6f50031" providerId="LiveId" clId="{696AC92E-A712-4D4E-9D87-0EADA0ABDB53}" dt="2022-05-11T09:31:06.305" v="3242" actId="478"/>
          <ac:spMkLst>
            <pc:docMk/>
            <pc:sldMk cId="2070756181" sldId="432"/>
            <ac:spMk id="43" creationId="{9B86AC93-9518-433B-8607-6EB59D0E6A9A}"/>
          </ac:spMkLst>
        </pc:spChg>
        <pc:spChg chg="mod">
          <ac:chgData name="James Faulkner" userId="0317f581c6f50031" providerId="LiveId" clId="{696AC92E-A712-4D4E-9D87-0EADA0ABDB53}" dt="2022-05-11T09:31:37.444" v="3250" actId="1076"/>
          <ac:spMkLst>
            <pc:docMk/>
            <pc:sldMk cId="2070756181" sldId="432"/>
            <ac:spMk id="45" creationId="{CFA66617-6ED7-420F-869C-3700D188B7A0}"/>
          </ac:spMkLst>
        </pc:spChg>
        <pc:spChg chg="mod">
          <ac:chgData name="James Faulkner" userId="0317f581c6f50031" providerId="LiveId" clId="{696AC92E-A712-4D4E-9D87-0EADA0ABDB53}" dt="2022-05-11T09:32:34.689" v="3263" actId="1076"/>
          <ac:spMkLst>
            <pc:docMk/>
            <pc:sldMk cId="2070756181" sldId="432"/>
            <ac:spMk id="46" creationId="{E03BFD63-40ED-4BD7-A65F-5A745968B8AC}"/>
          </ac:spMkLst>
        </pc:spChg>
        <pc:grpChg chg="mod">
          <ac:chgData name="James Faulkner" userId="0317f581c6f50031" providerId="LiveId" clId="{696AC92E-A712-4D4E-9D87-0EADA0ABDB53}" dt="2022-05-11T09:31:17.692" v="3244" actId="1076"/>
          <ac:grpSpMkLst>
            <pc:docMk/>
            <pc:sldMk cId="2070756181" sldId="432"/>
            <ac:grpSpMk id="6" creationId="{7145B4B9-BD2C-4FF2-B37E-CFB1560E993A}"/>
          </ac:grpSpMkLst>
        </pc:grpChg>
        <pc:grpChg chg="mod">
          <ac:chgData name="James Faulkner" userId="0317f581c6f50031" providerId="LiveId" clId="{696AC92E-A712-4D4E-9D87-0EADA0ABDB53}" dt="2022-05-11T09:32:18.604" v="3260" actId="14100"/>
          <ac:grpSpMkLst>
            <pc:docMk/>
            <pc:sldMk cId="2070756181" sldId="432"/>
            <ac:grpSpMk id="31" creationId="{9287A222-E20E-4D68-B3DD-A5A9EBDC6F95}"/>
          </ac:grpSpMkLst>
        </pc:grpChg>
        <pc:grpChg chg="mod">
          <ac:chgData name="James Faulkner" userId="0317f581c6f50031" providerId="LiveId" clId="{696AC92E-A712-4D4E-9D87-0EADA0ABDB53}" dt="2022-05-11T09:31:56.693" v="3255" actId="1076"/>
          <ac:grpSpMkLst>
            <pc:docMk/>
            <pc:sldMk cId="2070756181" sldId="432"/>
            <ac:grpSpMk id="36" creationId="{476837AB-9E17-4B60-8E4E-65F1C2B4454B}"/>
          </ac:grpSpMkLst>
        </pc:grpChg>
        <pc:grpChg chg="mod">
          <ac:chgData name="James Faulkner" userId="0317f581c6f50031" providerId="LiveId" clId="{696AC92E-A712-4D4E-9D87-0EADA0ABDB53}" dt="2022-05-11T09:32:31.179" v="3262" actId="1076"/>
          <ac:grpSpMkLst>
            <pc:docMk/>
            <pc:sldMk cId="2070756181" sldId="432"/>
            <ac:grpSpMk id="44" creationId="{CFE11532-2108-4AB2-870E-6CDE5FACCD46}"/>
          </ac:grpSpMkLst>
        </pc:grpChg>
        <pc:picChg chg="add mod">
          <ac:chgData name="James Faulkner" userId="0317f581c6f50031" providerId="LiveId" clId="{696AC92E-A712-4D4E-9D87-0EADA0ABDB53}" dt="2022-05-11T09:32:31.179" v="3262" actId="1076"/>
          <ac:picMkLst>
            <pc:docMk/>
            <pc:sldMk cId="2070756181" sldId="432"/>
            <ac:picMk id="24" creationId="{E73E88D2-C153-D259-3048-CBB7FB4ECEF4}"/>
          </ac:picMkLst>
        </pc:picChg>
        <pc:picChg chg="mod">
          <ac:chgData name="James Faulkner" userId="0317f581c6f50031" providerId="LiveId" clId="{696AC92E-A712-4D4E-9D87-0EADA0ABDB53}" dt="2022-05-11T09:32:43.388" v="3264" actId="1076"/>
          <ac:picMkLst>
            <pc:docMk/>
            <pc:sldMk cId="2070756181" sldId="432"/>
            <ac:picMk id="27" creationId="{CC6202C8-703E-1CAA-B422-29A91B1E4610}"/>
          </ac:picMkLst>
        </pc:picChg>
      </pc:sldChg>
      <pc:sldChg chg="delSp modSp add mod ord modShow">
        <pc:chgData name="James Faulkner" userId="0317f581c6f50031" providerId="LiveId" clId="{696AC92E-A712-4D4E-9D87-0EADA0ABDB53}" dt="2022-05-11T09:56:59.266" v="3427" actId="729"/>
        <pc:sldMkLst>
          <pc:docMk/>
          <pc:sldMk cId="3742158827" sldId="433"/>
        </pc:sldMkLst>
        <pc:spChg chg="mod">
          <ac:chgData name="James Faulkner" userId="0317f581c6f50031" providerId="LiveId" clId="{696AC92E-A712-4D4E-9D87-0EADA0ABDB53}" dt="2022-05-11T09:33:28.561" v="3275" actId="20577"/>
          <ac:spMkLst>
            <pc:docMk/>
            <pc:sldMk cId="3742158827" sldId="433"/>
            <ac:spMk id="2" creationId="{EC084597-FA8E-A739-FDD3-7808288CD4F9}"/>
          </ac:spMkLst>
        </pc:spChg>
        <pc:spChg chg="mod">
          <ac:chgData name="James Faulkner" userId="0317f581c6f50031" providerId="LiveId" clId="{696AC92E-A712-4D4E-9D87-0EADA0ABDB53}" dt="2022-05-11T09:35:49.811" v="3330" actId="14100"/>
          <ac:spMkLst>
            <pc:docMk/>
            <pc:sldMk cId="3742158827" sldId="433"/>
            <ac:spMk id="15" creationId="{C96B9215-B08F-47C3-8409-39C582DAC3F3}"/>
          </ac:spMkLst>
        </pc:spChg>
        <pc:spChg chg="mod">
          <ac:chgData name="James Faulkner" userId="0317f581c6f50031" providerId="LiveId" clId="{696AC92E-A712-4D4E-9D87-0EADA0ABDB53}" dt="2022-05-11T09:36:19.480" v="3339" actId="1076"/>
          <ac:spMkLst>
            <pc:docMk/>
            <pc:sldMk cId="3742158827" sldId="433"/>
            <ac:spMk id="34" creationId="{FDB129FF-B120-45D5-A57B-606456FC7A05}"/>
          </ac:spMkLst>
        </pc:spChg>
        <pc:spChg chg="mod">
          <ac:chgData name="James Faulkner" userId="0317f581c6f50031" providerId="LiveId" clId="{696AC92E-A712-4D4E-9D87-0EADA0ABDB53}" dt="2022-05-11T09:36:10.489" v="3336" actId="14100"/>
          <ac:spMkLst>
            <pc:docMk/>
            <pc:sldMk cId="3742158827" sldId="433"/>
            <ac:spMk id="35" creationId="{A75BDA93-7564-4C73-89D7-8C272F5A4EAD}"/>
          </ac:spMkLst>
        </pc:spChg>
        <pc:spChg chg="mod">
          <ac:chgData name="James Faulkner" userId="0317f581c6f50031" providerId="LiveId" clId="{696AC92E-A712-4D4E-9D87-0EADA0ABDB53}" dt="2022-05-11T09:36:34.045" v="3343" actId="14100"/>
          <ac:spMkLst>
            <pc:docMk/>
            <pc:sldMk cId="3742158827" sldId="433"/>
            <ac:spMk id="37" creationId="{BC17A81B-7ED1-495E-A7E7-C15639ABB4BD}"/>
          </ac:spMkLst>
        </pc:spChg>
        <pc:spChg chg="mod">
          <ac:chgData name="James Faulkner" userId="0317f581c6f50031" providerId="LiveId" clId="{696AC92E-A712-4D4E-9D87-0EADA0ABDB53}" dt="2022-05-11T09:36:39.444" v="3347" actId="20577"/>
          <ac:spMkLst>
            <pc:docMk/>
            <pc:sldMk cId="3742158827" sldId="433"/>
            <ac:spMk id="38" creationId="{8DF2FCC4-94E3-4691-B092-360E8B10116E}"/>
          </ac:spMkLst>
        </pc:spChg>
        <pc:spChg chg="mod">
          <ac:chgData name="James Faulkner" userId="0317f581c6f50031" providerId="LiveId" clId="{696AC92E-A712-4D4E-9D87-0EADA0ABDB53}" dt="2022-05-11T09:56:55.799" v="3426" actId="14100"/>
          <ac:spMkLst>
            <pc:docMk/>
            <pc:sldMk cId="3742158827" sldId="433"/>
            <ac:spMk id="40" creationId="{C9D59DC8-3EC1-47DE-BC94-31BE57657A39}"/>
          </ac:spMkLst>
        </pc:spChg>
        <pc:spChg chg="mod">
          <ac:chgData name="James Faulkner" userId="0317f581c6f50031" providerId="LiveId" clId="{696AC92E-A712-4D4E-9D87-0EADA0ABDB53}" dt="2022-05-11T09:56:52.879" v="3425" actId="1076"/>
          <ac:spMkLst>
            <pc:docMk/>
            <pc:sldMk cId="3742158827" sldId="433"/>
            <ac:spMk id="42" creationId="{F0273FFE-79D0-491F-ACF6-18FF95431726}"/>
          </ac:spMkLst>
        </pc:spChg>
        <pc:spChg chg="mod">
          <ac:chgData name="James Faulkner" userId="0317f581c6f50031" providerId="LiveId" clId="{696AC92E-A712-4D4E-9D87-0EADA0ABDB53}" dt="2022-05-11T09:36:12.166" v="3337" actId="14100"/>
          <ac:spMkLst>
            <pc:docMk/>
            <pc:sldMk cId="3742158827" sldId="433"/>
            <ac:spMk id="43" creationId="{9B86AC93-9518-433B-8607-6EB59D0E6A9A}"/>
          </ac:spMkLst>
        </pc:spChg>
        <pc:spChg chg="mod">
          <ac:chgData name="James Faulkner" userId="0317f581c6f50031" providerId="LiveId" clId="{696AC92E-A712-4D4E-9D87-0EADA0ABDB53}" dt="2022-05-11T09:35:26.060" v="3319" actId="1076"/>
          <ac:spMkLst>
            <pc:docMk/>
            <pc:sldMk cId="3742158827" sldId="433"/>
            <ac:spMk id="45" creationId="{CFA66617-6ED7-420F-869C-3700D188B7A0}"/>
          </ac:spMkLst>
        </pc:spChg>
        <pc:spChg chg="mod">
          <ac:chgData name="James Faulkner" userId="0317f581c6f50031" providerId="LiveId" clId="{696AC92E-A712-4D4E-9D87-0EADA0ABDB53}" dt="2022-05-11T09:35:27.890" v="3320" actId="1076"/>
          <ac:spMkLst>
            <pc:docMk/>
            <pc:sldMk cId="3742158827" sldId="433"/>
            <ac:spMk id="46" creationId="{E03BFD63-40ED-4BD7-A65F-5A745968B8AC}"/>
          </ac:spMkLst>
        </pc:spChg>
        <pc:grpChg chg="mod">
          <ac:chgData name="James Faulkner" userId="0317f581c6f50031" providerId="LiveId" clId="{696AC92E-A712-4D4E-9D87-0EADA0ABDB53}" dt="2022-05-11T09:35:51.975" v="3331" actId="14100"/>
          <ac:grpSpMkLst>
            <pc:docMk/>
            <pc:sldMk cId="3742158827" sldId="433"/>
            <ac:grpSpMk id="6" creationId="{7145B4B9-BD2C-4FF2-B37E-CFB1560E993A}"/>
          </ac:grpSpMkLst>
        </pc:grpChg>
        <pc:grpChg chg="mod">
          <ac:chgData name="James Faulkner" userId="0317f581c6f50031" providerId="LiveId" clId="{696AC92E-A712-4D4E-9D87-0EADA0ABDB53}" dt="2022-05-11T09:36:22.237" v="3340" actId="14100"/>
          <ac:grpSpMkLst>
            <pc:docMk/>
            <pc:sldMk cId="3742158827" sldId="433"/>
            <ac:grpSpMk id="31" creationId="{9287A222-E20E-4D68-B3DD-A5A9EBDC6F95}"/>
          </ac:grpSpMkLst>
        </pc:grpChg>
        <pc:grpChg chg="mod">
          <ac:chgData name="James Faulkner" userId="0317f581c6f50031" providerId="LiveId" clId="{696AC92E-A712-4D4E-9D87-0EADA0ABDB53}" dt="2022-05-11T09:36:36.359" v="3344" actId="14100"/>
          <ac:grpSpMkLst>
            <pc:docMk/>
            <pc:sldMk cId="3742158827" sldId="433"/>
            <ac:grpSpMk id="36" creationId="{476837AB-9E17-4B60-8E4E-65F1C2B4454B}"/>
          </ac:grpSpMkLst>
        </pc:grpChg>
        <pc:grpChg chg="mod">
          <ac:chgData name="James Faulkner" userId="0317f581c6f50031" providerId="LiveId" clId="{696AC92E-A712-4D4E-9D87-0EADA0ABDB53}" dt="2022-05-11T09:34:47.742" v="3305" actId="1076"/>
          <ac:grpSpMkLst>
            <pc:docMk/>
            <pc:sldMk cId="3742158827" sldId="433"/>
            <ac:grpSpMk id="44" creationId="{CFE11532-2108-4AB2-870E-6CDE5FACCD46}"/>
          </ac:grpSpMkLst>
        </pc:grpChg>
        <pc:picChg chg="del">
          <ac:chgData name="James Faulkner" userId="0317f581c6f50031" providerId="LiveId" clId="{696AC92E-A712-4D4E-9D87-0EADA0ABDB53}" dt="2022-05-11T09:33:22.494" v="3274" actId="478"/>
          <ac:picMkLst>
            <pc:docMk/>
            <pc:sldMk cId="3742158827" sldId="433"/>
            <ac:picMk id="27" creationId="{CC6202C8-703E-1CAA-B422-29A91B1E4610}"/>
          </ac:picMkLst>
        </pc:picChg>
      </pc:sldChg>
    </pc:docChg>
  </pc:docChgLst>
  <pc:docChgLst>
    <pc:chgData name="James Faulkner" userId="0317f581c6f50031" providerId="LiveId" clId="{DF83145C-481C-432D-A3F1-255A6F47E091}"/>
    <pc:docChg chg="addSld delSld modSld sldOrd">
      <pc:chgData name="James Faulkner" userId="0317f581c6f50031" providerId="LiveId" clId="{DF83145C-481C-432D-A3F1-255A6F47E091}" dt="2022-02-03T14:28:45.405" v="3" actId="47"/>
      <pc:docMkLst>
        <pc:docMk/>
      </pc:docMkLst>
      <pc:sldChg chg="del">
        <pc:chgData name="James Faulkner" userId="0317f581c6f50031" providerId="LiveId" clId="{DF83145C-481C-432D-A3F1-255A6F47E091}" dt="2022-02-03T14:28:45.405" v="3" actId="47"/>
        <pc:sldMkLst>
          <pc:docMk/>
          <pc:sldMk cId="1142959825" sldId="359"/>
        </pc:sldMkLst>
      </pc:sldChg>
      <pc:sldChg chg="add ord">
        <pc:chgData name="James Faulkner" userId="0317f581c6f50031" providerId="LiveId" clId="{DF83145C-481C-432D-A3F1-255A6F47E091}" dt="2022-02-03T14:28:33.752" v="2"/>
        <pc:sldMkLst>
          <pc:docMk/>
          <pc:sldMk cId="2154394095" sldId="362"/>
        </pc:sldMkLst>
      </pc:sldChg>
    </pc:docChg>
  </pc:docChgLst>
  <pc:docChgLst>
    <pc:chgData name="James Faulkner" userId="0317f581c6f50031" providerId="LiveId" clId="{8E90DAB6-97B2-4937-B3E8-F05706E698BA}"/>
    <pc:docChg chg="undo custSel addSld delSld modSld">
      <pc:chgData name="James Faulkner" userId="0317f581c6f50031" providerId="LiveId" clId="{8E90DAB6-97B2-4937-B3E8-F05706E698BA}" dt="2023-12-19T13:53:48.160" v="1323" actId="20577"/>
      <pc:docMkLst>
        <pc:docMk/>
      </pc:docMkLst>
      <pc:sldChg chg="del">
        <pc:chgData name="James Faulkner" userId="0317f581c6f50031" providerId="LiveId" clId="{8E90DAB6-97B2-4937-B3E8-F05706E698BA}" dt="2023-12-19T11:37:22.046" v="14" actId="47"/>
        <pc:sldMkLst>
          <pc:docMk/>
          <pc:sldMk cId="828433209" sldId="508"/>
        </pc:sldMkLst>
      </pc:sldChg>
      <pc:sldChg chg="addSp delSp modSp mod addAnim delAnim modAnim modNotesTx">
        <pc:chgData name="James Faulkner" userId="0317f581c6f50031" providerId="LiveId" clId="{8E90DAB6-97B2-4937-B3E8-F05706E698BA}" dt="2023-12-19T11:54:36.374" v="417" actId="12"/>
        <pc:sldMkLst>
          <pc:docMk/>
          <pc:sldMk cId="1222261597" sldId="515"/>
        </pc:sldMkLst>
        <pc:spChg chg="mod">
          <ac:chgData name="James Faulkner" userId="0317f581c6f50031" providerId="LiveId" clId="{8E90DAB6-97B2-4937-B3E8-F05706E698BA}" dt="2023-12-19T11:44:34.717" v="102" actId="1076"/>
          <ac:spMkLst>
            <pc:docMk/>
            <pc:sldMk cId="1222261597" sldId="515"/>
            <ac:spMk id="4" creationId="{00000000-0000-0000-0000-000000000000}"/>
          </ac:spMkLst>
        </pc:spChg>
        <pc:grpChg chg="del">
          <ac:chgData name="James Faulkner" userId="0317f581c6f50031" providerId="LiveId" clId="{8E90DAB6-97B2-4937-B3E8-F05706E698BA}" dt="2023-12-19T11:41:41.865" v="67" actId="478"/>
          <ac:grpSpMkLst>
            <pc:docMk/>
            <pc:sldMk cId="1222261597" sldId="515"/>
            <ac:grpSpMk id="5" creationId="{73EC5AFF-1453-5F1C-0280-2C066AFFB8DC}"/>
          </ac:grpSpMkLst>
        </pc:grpChg>
        <pc:picChg chg="add del mod">
          <ac:chgData name="James Faulkner" userId="0317f581c6f50031" providerId="LiveId" clId="{8E90DAB6-97B2-4937-B3E8-F05706E698BA}" dt="2023-12-19T11:44:35.110" v="103" actId="478"/>
          <ac:picMkLst>
            <pc:docMk/>
            <pc:sldMk cId="1222261597" sldId="515"/>
            <ac:picMk id="2" creationId="{3CE02844-343D-A10F-6F75-1A14CAA1806D}"/>
          </ac:picMkLst>
        </pc:picChg>
        <pc:picChg chg="add del mod">
          <ac:chgData name="James Faulkner" userId="0317f581c6f50031" providerId="LiveId" clId="{8E90DAB6-97B2-4937-B3E8-F05706E698BA}" dt="2023-12-19T11:42:30.840" v="72" actId="478"/>
          <ac:picMkLst>
            <pc:docMk/>
            <pc:sldMk cId="1222261597" sldId="515"/>
            <ac:picMk id="6" creationId="{177A47AE-AD43-0542-A2B3-3E7D6D3DBFFD}"/>
          </ac:picMkLst>
        </pc:picChg>
        <pc:picChg chg="add mod ord">
          <ac:chgData name="James Faulkner" userId="0317f581c6f50031" providerId="LiveId" clId="{8E90DAB6-97B2-4937-B3E8-F05706E698BA}" dt="2023-12-19T11:47:42.428" v="138" actId="1076"/>
          <ac:picMkLst>
            <pc:docMk/>
            <pc:sldMk cId="1222261597" sldId="515"/>
            <ac:picMk id="8" creationId="{176194FE-D3F7-75DD-B101-AC8398BCC098}"/>
          </ac:picMkLst>
        </pc:picChg>
        <pc:picChg chg="del">
          <ac:chgData name="James Faulkner" userId="0317f581c6f50031" providerId="LiveId" clId="{8E90DAB6-97B2-4937-B3E8-F05706E698BA}" dt="2023-12-19T11:41:40.790" v="66" actId="478"/>
          <ac:picMkLst>
            <pc:docMk/>
            <pc:sldMk cId="1222261597" sldId="515"/>
            <ac:picMk id="9" creationId="{ACC1CFB5-20FA-4562-DE71-C1CC008D8008}"/>
          </ac:picMkLst>
        </pc:picChg>
      </pc:sldChg>
      <pc:sldChg chg="addSp delSp modSp mod delAnim modAnim modNotesTx">
        <pc:chgData name="James Faulkner" userId="0317f581c6f50031" providerId="LiveId" clId="{8E90DAB6-97B2-4937-B3E8-F05706E698BA}" dt="2023-12-19T11:55:59.065" v="790" actId="12"/>
        <pc:sldMkLst>
          <pc:docMk/>
          <pc:sldMk cId="489744730" sldId="518"/>
        </pc:sldMkLst>
        <pc:spChg chg="add mod">
          <ac:chgData name="James Faulkner" userId="0317f581c6f50031" providerId="LiveId" clId="{8E90DAB6-97B2-4937-B3E8-F05706E698BA}" dt="2023-12-19T11:45:10.650" v="120" actId="20577"/>
          <ac:spMkLst>
            <pc:docMk/>
            <pc:sldMk cId="489744730" sldId="518"/>
            <ac:spMk id="10" creationId="{6419A720-2A97-F9C7-4CB1-D21FA480C37E}"/>
          </ac:spMkLst>
        </pc:spChg>
        <pc:grpChg chg="del">
          <ac:chgData name="James Faulkner" userId="0317f581c6f50031" providerId="LiveId" clId="{8E90DAB6-97B2-4937-B3E8-F05706E698BA}" dt="2023-12-19T11:43:24.319" v="93" actId="478"/>
          <ac:grpSpMkLst>
            <pc:docMk/>
            <pc:sldMk cId="489744730" sldId="518"/>
            <ac:grpSpMk id="5" creationId="{B35E10F7-954A-33CF-5557-BACAD46D7151}"/>
          </ac:grpSpMkLst>
        </pc:grpChg>
        <pc:picChg chg="add mod">
          <ac:chgData name="James Faulkner" userId="0317f581c6f50031" providerId="LiveId" clId="{8E90DAB6-97B2-4937-B3E8-F05706E698BA}" dt="2023-12-19T11:47:46.201" v="139" actId="1076"/>
          <ac:picMkLst>
            <pc:docMk/>
            <pc:sldMk cId="489744730" sldId="518"/>
            <ac:picMk id="4" creationId="{D27269C8-5531-977C-BFAB-717801B19081}"/>
          </ac:picMkLst>
        </pc:picChg>
        <pc:picChg chg="add mod">
          <ac:chgData name="James Faulkner" userId="0317f581c6f50031" providerId="LiveId" clId="{8E90DAB6-97B2-4937-B3E8-F05706E698BA}" dt="2023-12-19T11:45:02.792" v="118" actId="1076"/>
          <ac:picMkLst>
            <pc:docMk/>
            <pc:sldMk cId="489744730" sldId="518"/>
            <ac:picMk id="8" creationId="{985467DF-F9BF-0DC3-052B-3AAB6D5BE8BA}"/>
          </ac:picMkLst>
        </pc:picChg>
        <pc:picChg chg="del">
          <ac:chgData name="James Faulkner" userId="0317f581c6f50031" providerId="LiveId" clId="{8E90DAB6-97B2-4937-B3E8-F05706E698BA}" dt="2023-12-19T11:43:24.843" v="94" actId="478"/>
          <ac:picMkLst>
            <pc:docMk/>
            <pc:sldMk cId="489744730" sldId="518"/>
            <ac:picMk id="9" creationId="{ACC1CFB5-20FA-4562-DE71-C1CC008D8008}"/>
          </ac:picMkLst>
        </pc:picChg>
      </pc:sldChg>
      <pc:sldChg chg="addSp delSp modSp mod delAnim modNotesTx">
        <pc:chgData name="James Faulkner" userId="0317f581c6f50031" providerId="LiveId" clId="{8E90DAB6-97B2-4937-B3E8-F05706E698BA}" dt="2023-12-19T11:57:39.168" v="934" actId="12"/>
        <pc:sldMkLst>
          <pc:docMk/>
          <pc:sldMk cId="1845274220" sldId="521"/>
        </pc:sldMkLst>
        <pc:spChg chg="del">
          <ac:chgData name="James Faulkner" userId="0317f581c6f50031" providerId="LiveId" clId="{8E90DAB6-97B2-4937-B3E8-F05706E698BA}" dt="2023-12-19T11:47:35.192" v="135" actId="478"/>
          <ac:spMkLst>
            <pc:docMk/>
            <pc:sldMk cId="1845274220" sldId="521"/>
            <ac:spMk id="7" creationId="{C1559014-4B5D-4784-126F-A208268EC300}"/>
          </ac:spMkLst>
        </pc:spChg>
        <pc:spChg chg="add mod">
          <ac:chgData name="James Faulkner" userId="0317f581c6f50031" providerId="LiveId" clId="{8E90DAB6-97B2-4937-B3E8-F05706E698BA}" dt="2023-12-19T11:57:06.107" v="803" actId="20577"/>
          <ac:spMkLst>
            <pc:docMk/>
            <pc:sldMk cId="1845274220" sldId="521"/>
            <ac:spMk id="10" creationId="{9AB9E80B-442F-859A-32BF-0BB4CF8A9D53}"/>
          </ac:spMkLst>
        </pc:spChg>
        <pc:grpChg chg="del">
          <ac:chgData name="James Faulkner" userId="0317f581c6f50031" providerId="LiveId" clId="{8E90DAB6-97B2-4937-B3E8-F05706E698BA}" dt="2023-12-19T11:45:16.880" v="121" actId="478"/>
          <ac:grpSpMkLst>
            <pc:docMk/>
            <pc:sldMk cId="1845274220" sldId="521"/>
            <ac:grpSpMk id="5" creationId="{9C87943F-6ADB-6D3B-2769-858442038CE8}"/>
          </ac:grpSpMkLst>
        </pc:grpChg>
        <pc:picChg chg="add mod ord">
          <ac:chgData name="James Faulkner" userId="0317f581c6f50031" providerId="LiveId" clId="{8E90DAB6-97B2-4937-B3E8-F05706E698BA}" dt="2023-12-19T11:47:37.085" v="136" actId="1076"/>
          <ac:picMkLst>
            <pc:docMk/>
            <pc:sldMk cId="1845274220" sldId="521"/>
            <ac:picMk id="4" creationId="{11809493-271E-583C-59F2-738F5906FCF2}"/>
          </ac:picMkLst>
        </pc:picChg>
        <pc:picChg chg="del">
          <ac:chgData name="James Faulkner" userId="0317f581c6f50031" providerId="LiveId" clId="{8E90DAB6-97B2-4937-B3E8-F05706E698BA}" dt="2023-12-19T11:47:34.048" v="134" actId="478"/>
          <ac:picMkLst>
            <pc:docMk/>
            <pc:sldMk cId="1845274220" sldId="521"/>
            <ac:picMk id="6" creationId="{4C8E685E-5D76-9429-6CC5-D7FB9B702FBE}"/>
          </ac:picMkLst>
        </pc:picChg>
        <pc:picChg chg="add mod">
          <ac:chgData name="James Faulkner" userId="0317f581c6f50031" providerId="LiveId" clId="{8E90DAB6-97B2-4937-B3E8-F05706E698BA}" dt="2023-12-19T11:47:37.652" v="137"/>
          <ac:picMkLst>
            <pc:docMk/>
            <pc:sldMk cId="1845274220" sldId="521"/>
            <ac:picMk id="8" creationId="{1A96A0BF-D411-45A8-C495-D14CD3D493D3}"/>
          </ac:picMkLst>
        </pc:picChg>
        <pc:picChg chg="del">
          <ac:chgData name="James Faulkner" userId="0317f581c6f50031" providerId="LiveId" clId="{8E90DAB6-97B2-4937-B3E8-F05706E698BA}" dt="2023-12-19T11:45:17.329" v="122" actId="478"/>
          <ac:picMkLst>
            <pc:docMk/>
            <pc:sldMk cId="1845274220" sldId="521"/>
            <ac:picMk id="9" creationId="{ACC1CFB5-20FA-4562-DE71-C1CC008D8008}"/>
          </ac:picMkLst>
        </pc:picChg>
      </pc:sldChg>
      <pc:sldChg chg="addSp delSp modSp mod modNotesTx">
        <pc:chgData name="James Faulkner" userId="0317f581c6f50031" providerId="LiveId" clId="{8E90DAB6-97B2-4937-B3E8-F05706E698BA}" dt="2023-12-19T13:53:48.160" v="1323" actId="20577"/>
        <pc:sldMkLst>
          <pc:docMk/>
          <pc:sldMk cId="3565872478" sldId="524"/>
        </pc:sldMkLst>
        <pc:spChg chg="mod topLvl">
          <ac:chgData name="James Faulkner" userId="0317f581c6f50031" providerId="LiveId" clId="{8E90DAB6-97B2-4937-B3E8-F05706E698BA}" dt="2023-12-19T11:50:16.735" v="188" actId="1076"/>
          <ac:spMkLst>
            <pc:docMk/>
            <pc:sldMk cId="3565872478" sldId="524"/>
            <ac:spMk id="4" creationId="{17CC0C0B-FF29-2CB1-9616-4191C2A91675}"/>
          </ac:spMkLst>
        </pc:spChg>
        <pc:spChg chg="mod topLvl">
          <ac:chgData name="James Faulkner" userId="0317f581c6f50031" providerId="LiveId" clId="{8E90DAB6-97B2-4937-B3E8-F05706E698BA}" dt="2023-12-19T11:50:16.735" v="188" actId="1076"/>
          <ac:spMkLst>
            <pc:docMk/>
            <pc:sldMk cId="3565872478" sldId="524"/>
            <ac:spMk id="10" creationId="{F12AF3E7-0475-283D-A3E7-8BD656C640DD}"/>
          </ac:spMkLst>
        </pc:spChg>
        <pc:spChg chg="mod topLvl">
          <ac:chgData name="James Faulkner" userId="0317f581c6f50031" providerId="LiveId" clId="{8E90DAB6-97B2-4937-B3E8-F05706E698BA}" dt="2023-12-19T11:50:24.988" v="191" actId="1076"/>
          <ac:spMkLst>
            <pc:docMk/>
            <pc:sldMk cId="3565872478" sldId="524"/>
            <ac:spMk id="14" creationId="{B54A6604-2EC8-64FE-0C58-CE6E1D4EBB76}"/>
          </ac:spMkLst>
        </pc:spChg>
        <pc:spChg chg="mod topLvl">
          <ac:chgData name="James Faulkner" userId="0317f581c6f50031" providerId="LiveId" clId="{8E90DAB6-97B2-4937-B3E8-F05706E698BA}" dt="2023-12-19T12:00:52.217" v="1229" actId="1076"/>
          <ac:spMkLst>
            <pc:docMk/>
            <pc:sldMk cId="3565872478" sldId="524"/>
            <ac:spMk id="16" creationId="{FF6FB18F-58C4-B9DC-DC41-C2DCB7AC7385}"/>
          </ac:spMkLst>
        </pc:spChg>
        <pc:spChg chg="mod topLvl">
          <ac:chgData name="James Faulkner" userId="0317f581c6f50031" providerId="LiveId" clId="{8E90DAB6-97B2-4937-B3E8-F05706E698BA}" dt="2023-12-19T11:49:39.523" v="174" actId="1076"/>
          <ac:spMkLst>
            <pc:docMk/>
            <pc:sldMk cId="3565872478" sldId="524"/>
            <ac:spMk id="18" creationId="{A1198E36-E395-7EF7-AC9E-D74FA9B228CD}"/>
          </ac:spMkLst>
        </pc:spChg>
        <pc:spChg chg="mod topLvl">
          <ac:chgData name="James Faulkner" userId="0317f581c6f50031" providerId="LiveId" clId="{8E90DAB6-97B2-4937-B3E8-F05706E698BA}" dt="2023-12-19T11:49:39.523" v="174" actId="1076"/>
          <ac:spMkLst>
            <pc:docMk/>
            <pc:sldMk cId="3565872478" sldId="524"/>
            <ac:spMk id="19" creationId="{7024AA77-368A-575E-B155-A39CED126BFF}"/>
          </ac:spMkLst>
        </pc:spChg>
        <pc:spChg chg="mod">
          <ac:chgData name="James Faulkner" userId="0317f581c6f50031" providerId="LiveId" clId="{8E90DAB6-97B2-4937-B3E8-F05706E698BA}" dt="2023-12-19T11:50:13.151" v="187" actId="1076"/>
          <ac:spMkLst>
            <pc:docMk/>
            <pc:sldMk cId="3565872478" sldId="524"/>
            <ac:spMk id="22" creationId="{3D6337B6-77D1-4D3F-684D-2609CC580694}"/>
          </ac:spMkLst>
        </pc:spChg>
        <pc:spChg chg="add mod">
          <ac:chgData name="James Faulkner" userId="0317f581c6f50031" providerId="LiveId" clId="{8E90DAB6-97B2-4937-B3E8-F05706E698BA}" dt="2023-12-19T11:50:20.542" v="190" actId="571"/>
          <ac:spMkLst>
            <pc:docMk/>
            <pc:sldMk cId="3565872478" sldId="524"/>
            <ac:spMk id="27" creationId="{2A69A22C-446F-A97B-C18A-27B63458DA1B}"/>
          </ac:spMkLst>
        </pc:spChg>
        <pc:spChg chg="add mod">
          <ac:chgData name="James Faulkner" userId="0317f581c6f50031" providerId="LiveId" clId="{8E90DAB6-97B2-4937-B3E8-F05706E698BA}" dt="2023-12-19T11:50:20.542" v="190" actId="571"/>
          <ac:spMkLst>
            <pc:docMk/>
            <pc:sldMk cId="3565872478" sldId="524"/>
            <ac:spMk id="28" creationId="{57554198-6FAA-431B-E20D-EFB8DD1E5CEF}"/>
          </ac:spMkLst>
        </pc:spChg>
        <pc:grpChg chg="del mod topLvl">
          <ac:chgData name="James Faulkner" userId="0317f581c6f50031" providerId="LiveId" clId="{8E90DAB6-97B2-4937-B3E8-F05706E698BA}" dt="2023-12-19T11:48:40.319" v="143" actId="478"/>
          <ac:grpSpMkLst>
            <pc:docMk/>
            <pc:sldMk cId="3565872478" sldId="524"/>
            <ac:grpSpMk id="6" creationId="{5D83F2F9-B2A3-3C2F-6E04-A8A246F9BFEA}"/>
          </ac:grpSpMkLst>
        </pc:grpChg>
        <pc:grpChg chg="del mod topLvl">
          <ac:chgData name="James Faulkner" userId="0317f581c6f50031" providerId="LiveId" clId="{8E90DAB6-97B2-4937-B3E8-F05706E698BA}" dt="2023-12-19T11:48:49.147" v="145" actId="478"/>
          <ac:grpSpMkLst>
            <pc:docMk/>
            <pc:sldMk cId="3565872478" sldId="524"/>
            <ac:grpSpMk id="7" creationId="{F84B4121-85E1-2FAC-8282-666E1B3A5DEB}"/>
          </ac:grpSpMkLst>
        </pc:grpChg>
        <pc:grpChg chg="del mod topLvl">
          <ac:chgData name="James Faulkner" userId="0317f581c6f50031" providerId="LiveId" clId="{8E90DAB6-97B2-4937-B3E8-F05706E698BA}" dt="2023-12-19T11:48:52.919" v="147" actId="478"/>
          <ac:grpSpMkLst>
            <pc:docMk/>
            <pc:sldMk cId="3565872478" sldId="524"/>
            <ac:grpSpMk id="8" creationId="{EB1DE3DA-56C3-52F6-D6F8-F490D151F513}"/>
          </ac:grpSpMkLst>
        </pc:grpChg>
        <pc:grpChg chg="del">
          <ac:chgData name="James Faulkner" userId="0317f581c6f50031" providerId="LiveId" clId="{8E90DAB6-97B2-4937-B3E8-F05706E698BA}" dt="2023-12-19T11:48:38.889" v="142" actId="165"/>
          <ac:grpSpMkLst>
            <pc:docMk/>
            <pc:sldMk cId="3565872478" sldId="524"/>
            <ac:grpSpMk id="12" creationId="{A2852447-A1C3-1AD3-512E-73C7552185AB}"/>
          </ac:grpSpMkLst>
        </pc:grpChg>
        <pc:grpChg chg="del">
          <ac:chgData name="James Faulkner" userId="0317f581c6f50031" providerId="LiveId" clId="{8E90DAB6-97B2-4937-B3E8-F05706E698BA}" dt="2023-12-19T11:48:48.249" v="144" actId="165"/>
          <ac:grpSpMkLst>
            <pc:docMk/>
            <pc:sldMk cId="3565872478" sldId="524"/>
            <ac:grpSpMk id="17" creationId="{E47D10B2-D8CF-17EA-E90B-AED846FFD163}"/>
          </ac:grpSpMkLst>
        </pc:grpChg>
        <pc:grpChg chg="del">
          <ac:chgData name="James Faulkner" userId="0317f581c6f50031" providerId="LiveId" clId="{8E90DAB6-97B2-4937-B3E8-F05706E698BA}" dt="2023-12-19T11:48:52.141" v="146" actId="165"/>
          <ac:grpSpMkLst>
            <pc:docMk/>
            <pc:sldMk cId="3565872478" sldId="524"/>
            <ac:grpSpMk id="20" creationId="{85332161-0230-C8C3-D3A3-034FBF7AFE5B}"/>
          </ac:grpSpMkLst>
        </pc:grpChg>
        <pc:picChg chg="mod">
          <ac:chgData name="James Faulkner" userId="0317f581c6f50031" providerId="LiveId" clId="{8E90DAB6-97B2-4937-B3E8-F05706E698BA}" dt="2023-12-19T11:48:38.889" v="142" actId="165"/>
          <ac:picMkLst>
            <pc:docMk/>
            <pc:sldMk cId="3565872478" sldId="524"/>
            <ac:picMk id="2" creationId="{ED64B24E-B5A8-5FBE-4E75-0803C278CC63}"/>
          </ac:picMkLst>
        </pc:picChg>
        <pc:picChg chg="mod">
          <ac:chgData name="James Faulkner" userId="0317f581c6f50031" providerId="LiveId" clId="{8E90DAB6-97B2-4937-B3E8-F05706E698BA}" dt="2023-12-19T11:48:48.249" v="144" actId="165"/>
          <ac:picMkLst>
            <pc:docMk/>
            <pc:sldMk cId="3565872478" sldId="524"/>
            <ac:picMk id="3" creationId="{9E119728-2ACD-088A-589B-DAFB192BF8BB}"/>
          </ac:picMkLst>
        </pc:picChg>
        <pc:picChg chg="mod">
          <ac:chgData name="James Faulkner" userId="0317f581c6f50031" providerId="LiveId" clId="{8E90DAB6-97B2-4937-B3E8-F05706E698BA}" dt="2023-12-19T11:48:52.141" v="146" actId="165"/>
          <ac:picMkLst>
            <pc:docMk/>
            <pc:sldMk cId="3565872478" sldId="524"/>
            <ac:picMk id="5" creationId="{16CAB279-03E6-49ED-34F9-1018FA613AFC}"/>
          </ac:picMkLst>
        </pc:picChg>
        <pc:picChg chg="mod">
          <ac:chgData name="James Faulkner" userId="0317f581c6f50031" providerId="LiveId" clId="{8E90DAB6-97B2-4937-B3E8-F05706E698BA}" dt="2023-12-19T11:48:48.249" v="144" actId="165"/>
          <ac:picMkLst>
            <pc:docMk/>
            <pc:sldMk cId="3565872478" sldId="524"/>
            <ac:picMk id="11" creationId="{A555C9F8-4431-8CFB-87CD-6C3514F7F055}"/>
          </ac:picMkLst>
        </pc:picChg>
        <pc:picChg chg="mod">
          <ac:chgData name="James Faulkner" userId="0317f581c6f50031" providerId="LiveId" clId="{8E90DAB6-97B2-4937-B3E8-F05706E698BA}" dt="2023-12-19T11:48:38.889" v="142" actId="165"/>
          <ac:picMkLst>
            <pc:docMk/>
            <pc:sldMk cId="3565872478" sldId="524"/>
            <ac:picMk id="13" creationId="{2963C0BA-0AC9-D87E-9B1F-50CDFEE293A8}"/>
          </ac:picMkLst>
        </pc:picChg>
        <pc:picChg chg="mod">
          <ac:chgData name="James Faulkner" userId="0317f581c6f50031" providerId="LiveId" clId="{8E90DAB6-97B2-4937-B3E8-F05706E698BA}" dt="2023-12-19T11:48:52.141" v="146" actId="165"/>
          <ac:picMkLst>
            <pc:docMk/>
            <pc:sldMk cId="3565872478" sldId="524"/>
            <ac:picMk id="15" creationId="{4BDAA406-CBDA-C452-4BF0-531E4878561C}"/>
          </ac:picMkLst>
        </pc:picChg>
        <pc:picChg chg="add mod ord">
          <ac:chgData name="James Faulkner" userId="0317f581c6f50031" providerId="LiveId" clId="{8E90DAB6-97B2-4937-B3E8-F05706E698BA}" dt="2023-12-19T11:50:16.735" v="188" actId="1076"/>
          <ac:picMkLst>
            <pc:docMk/>
            <pc:sldMk cId="3565872478" sldId="524"/>
            <ac:picMk id="21" creationId="{78800CB5-26EB-56AF-9B19-450E94FCEC1B}"/>
          </ac:picMkLst>
        </pc:picChg>
        <pc:picChg chg="add mod ord">
          <ac:chgData name="James Faulkner" userId="0317f581c6f50031" providerId="LiveId" clId="{8E90DAB6-97B2-4937-B3E8-F05706E698BA}" dt="2023-12-19T11:50:24.988" v="191" actId="1076"/>
          <ac:picMkLst>
            <pc:docMk/>
            <pc:sldMk cId="3565872478" sldId="524"/>
            <ac:picMk id="24" creationId="{5FFA03A9-E953-C7B3-C50A-44D52A3BE8CC}"/>
          </ac:picMkLst>
        </pc:picChg>
        <pc:picChg chg="add mod modCrop">
          <ac:chgData name="James Faulkner" userId="0317f581c6f50031" providerId="LiveId" clId="{8E90DAB6-97B2-4937-B3E8-F05706E698BA}" dt="2023-12-19T11:50:27.398" v="193" actId="1076"/>
          <ac:picMkLst>
            <pc:docMk/>
            <pc:sldMk cId="3565872478" sldId="524"/>
            <ac:picMk id="26" creationId="{2310853C-6CBD-B1CD-D59C-B3C15D83BDD5}"/>
          </ac:picMkLst>
        </pc:picChg>
      </pc:sldChg>
      <pc:sldChg chg="addSp delSp modSp mod addAnim delAnim modAnim modNotesTx">
        <pc:chgData name="James Faulkner" userId="0317f581c6f50031" providerId="LiveId" clId="{8E90DAB6-97B2-4937-B3E8-F05706E698BA}" dt="2023-12-19T11:52:26.699" v="285" actId="12"/>
        <pc:sldMkLst>
          <pc:docMk/>
          <pc:sldMk cId="4121466136" sldId="526"/>
        </pc:sldMkLst>
        <pc:grpChg chg="add del">
          <ac:chgData name="James Faulkner" userId="0317f581c6f50031" providerId="LiveId" clId="{8E90DAB6-97B2-4937-B3E8-F05706E698BA}" dt="2023-12-19T11:40:00.508" v="27" actId="478"/>
          <ac:grpSpMkLst>
            <pc:docMk/>
            <pc:sldMk cId="4121466136" sldId="526"/>
            <ac:grpSpMk id="6" creationId="{5D83F2F9-B2A3-3C2F-6E04-A8A246F9BFEA}"/>
          </ac:grpSpMkLst>
        </pc:grpChg>
        <pc:grpChg chg="add del">
          <ac:chgData name="James Faulkner" userId="0317f581c6f50031" providerId="LiveId" clId="{8E90DAB6-97B2-4937-B3E8-F05706E698BA}" dt="2023-12-19T11:40:00.016" v="26" actId="478"/>
          <ac:grpSpMkLst>
            <pc:docMk/>
            <pc:sldMk cId="4121466136" sldId="526"/>
            <ac:grpSpMk id="7" creationId="{F84B4121-85E1-2FAC-8282-666E1B3A5DEB}"/>
          </ac:grpSpMkLst>
        </pc:grpChg>
        <pc:grpChg chg="add del">
          <ac:chgData name="James Faulkner" userId="0317f581c6f50031" providerId="LiveId" clId="{8E90DAB6-97B2-4937-B3E8-F05706E698BA}" dt="2023-12-19T11:40:01.233" v="28" actId="478"/>
          <ac:grpSpMkLst>
            <pc:docMk/>
            <pc:sldMk cId="4121466136" sldId="526"/>
            <ac:grpSpMk id="8" creationId="{EB1DE3DA-56C3-52F6-D6F8-F490D151F513}"/>
          </ac:grpSpMkLst>
        </pc:grpChg>
        <pc:picChg chg="add del mod">
          <ac:chgData name="James Faulkner" userId="0317f581c6f50031" providerId="LiveId" clId="{8E90DAB6-97B2-4937-B3E8-F05706E698BA}" dt="2023-12-19T11:40:55.789" v="55" actId="478"/>
          <ac:picMkLst>
            <pc:docMk/>
            <pc:sldMk cId="4121466136" sldId="526"/>
            <ac:picMk id="9" creationId="{ACC1CFB5-20FA-4562-DE71-C1CC008D8008}"/>
          </ac:picMkLst>
        </pc:picChg>
        <pc:picChg chg="add mod">
          <ac:chgData name="James Faulkner" userId="0317f581c6f50031" providerId="LiveId" clId="{8E90DAB6-97B2-4937-B3E8-F05706E698BA}" dt="2023-12-19T11:40:59.548" v="58" actId="1076"/>
          <ac:picMkLst>
            <pc:docMk/>
            <pc:sldMk cId="4121466136" sldId="526"/>
            <ac:picMk id="10" creationId="{92D3A98E-5C7C-F5A2-311A-38857B500BC6}"/>
          </ac:picMkLst>
        </pc:picChg>
        <pc:picChg chg="add mod modCrop">
          <ac:chgData name="James Faulkner" userId="0317f581c6f50031" providerId="LiveId" clId="{8E90DAB6-97B2-4937-B3E8-F05706E698BA}" dt="2023-12-19T11:41:01.313" v="59" actId="1076"/>
          <ac:picMkLst>
            <pc:docMk/>
            <pc:sldMk cId="4121466136" sldId="526"/>
            <ac:picMk id="14" creationId="{81712F02-73C1-0F5C-8F42-7A6D5AE53EFD}"/>
          </ac:picMkLst>
        </pc:picChg>
        <pc:picChg chg="add mod">
          <ac:chgData name="James Faulkner" userId="0317f581c6f50031" providerId="LiveId" clId="{8E90DAB6-97B2-4937-B3E8-F05706E698BA}" dt="2023-12-19T11:40:58.387" v="57" actId="1076"/>
          <ac:picMkLst>
            <pc:docMk/>
            <pc:sldMk cId="4121466136" sldId="526"/>
            <ac:picMk id="17" creationId="{65FC8F8B-70AA-A673-B59B-0B4DD9ACAC6A}"/>
          </ac:picMkLst>
        </pc:picChg>
      </pc:sldChg>
      <pc:sldChg chg="modNotesTx">
        <pc:chgData name="James Faulkner" userId="0317f581c6f50031" providerId="LiveId" clId="{8E90DAB6-97B2-4937-B3E8-F05706E698BA}" dt="2023-12-19T13:53:07.279" v="1289" actId="113"/>
        <pc:sldMkLst>
          <pc:docMk/>
          <pc:sldMk cId="1046524135" sldId="530"/>
        </pc:sldMkLst>
      </pc:sldChg>
      <pc:sldChg chg="add del">
        <pc:chgData name="James Faulkner" userId="0317f581c6f50031" providerId="LiveId" clId="{8E90DAB6-97B2-4937-B3E8-F05706E698BA}" dt="2023-12-19T11:46:55.358" v="129" actId="47"/>
        <pc:sldMkLst>
          <pc:docMk/>
          <pc:sldMk cId="1568730178" sldId="626"/>
        </pc:sldMkLst>
      </pc:sldChg>
      <pc:sldChg chg="addSp delSp modSp add mod setBg">
        <pc:chgData name="James Faulkner" userId="0317f581c6f50031" providerId="LiveId" clId="{8E90DAB6-97B2-4937-B3E8-F05706E698BA}" dt="2023-12-19T11:38:42.523" v="16" actId="1076"/>
        <pc:sldMkLst>
          <pc:docMk/>
          <pc:sldMk cId="926155821" sldId="632"/>
        </pc:sldMkLst>
        <pc:spChg chg="add mod">
          <ac:chgData name="James Faulkner" userId="0317f581c6f50031" providerId="LiveId" clId="{8E90DAB6-97B2-4937-B3E8-F05706E698BA}" dt="2023-12-19T11:37:20.164" v="12" actId="403"/>
          <ac:spMkLst>
            <pc:docMk/>
            <pc:sldMk cId="926155821" sldId="632"/>
            <ac:spMk id="4" creationId="{D0BAAB34-5CFF-9BBB-189E-F25E04A4CCEE}"/>
          </ac:spMkLst>
        </pc:spChg>
        <pc:picChg chg="del mod">
          <ac:chgData name="James Faulkner" userId="0317f581c6f50031" providerId="LiveId" clId="{8E90DAB6-97B2-4937-B3E8-F05706E698BA}" dt="2023-12-19T11:36:32.310" v="3" actId="478"/>
          <ac:picMkLst>
            <pc:docMk/>
            <pc:sldMk cId="926155821" sldId="632"/>
            <ac:picMk id="3" creationId="{C8FFBAED-E069-FAC4-6EEE-AA95D75D2689}"/>
          </ac:picMkLst>
        </pc:picChg>
        <pc:picChg chg="mod">
          <ac:chgData name="James Faulkner" userId="0317f581c6f50031" providerId="LiveId" clId="{8E90DAB6-97B2-4937-B3E8-F05706E698BA}" dt="2023-12-19T11:38:42.523" v="16" actId="1076"/>
          <ac:picMkLst>
            <pc:docMk/>
            <pc:sldMk cId="926155821" sldId="632"/>
            <ac:picMk id="5" creationId="{A4C63DBD-AEBB-DB26-8900-E2922E913F39}"/>
          </ac:picMkLst>
        </pc:picChg>
        <pc:picChg chg="mod">
          <ac:chgData name="James Faulkner" userId="0317f581c6f50031" providerId="LiveId" clId="{8E90DAB6-97B2-4937-B3E8-F05706E698BA}" dt="2023-12-19T11:37:20.755" v="13" actId="1076"/>
          <ac:picMkLst>
            <pc:docMk/>
            <pc:sldMk cId="926155821" sldId="632"/>
            <ac:picMk id="9" creationId="{79B88356-8234-FC63-4DA7-133254E9ECDD}"/>
          </ac:picMkLst>
        </pc:picChg>
      </pc:sldChg>
      <pc:sldChg chg="addSp delSp modSp new mod">
        <pc:chgData name="James Faulkner" userId="0317f581c6f50031" providerId="LiveId" clId="{8E90DAB6-97B2-4937-B3E8-F05706E698BA}" dt="2023-12-19T11:56:48.829" v="796" actId="962"/>
        <pc:sldMkLst>
          <pc:docMk/>
          <pc:sldMk cId="166853814" sldId="633"/>
        </pc:sldMkLst>
        <pc:spChg chg="del">
          <ac:chgData name="James Faulkner" userId="0317f581c6f50031" providerId="LiveId" clId="{8E90DAB6-97B2-4937-B3E8-F05706E698BA}" dt="2023-12-19T11:56:30.621" v="793" actId="478"/>
          <ac:spMkLst>
            <pc:docMk/>
            <pc:sldMk cId="166853814" sldId="633"/>
            <ac:spMk id="2" creationId="{656CFCD8-50A4-8077-FAA3-BF754BB1CDB4}"/>
          </ac:spMkLst>
        </pc:spChg>
        <pc:spChg chg="del">
          <ac:chgData name="James Faulkner" userId="0317f581c6f50031" providerId="LiveId" clId="{8E90DAB6-97B2-4937-B3E8-F05706E698BA}" dt="2023-12-19T11:56:29.157" v="792" actId="478"/>
          <ac:spMkLst>
            <pc:docMk/>
            <pc:sldMk cId="166853814" sldId="633"/>
            <ac:spMk id="3" creationId="{1CB32954-C2F3-E083-166A-136B5203513D}"/>
          </ac:spMkLst>
        </pc:spChg>
        <pc:picChg chg="add mod">
          <ac:chgData name="James Faulkner" userId="0317f581c6f50031" providerId="LiveId" clId="{8E90DAB6-97B2-4937-B3E8-F05706E698BA}" dt="2023-12-19T11:56:48.829" v="796" actId="962"/>
          <ac:picMkLst>
            <pc:docMk/>
            <pc:sldMk cId="166853814" sldId="633"/>
            <ac:picMk id="5" creationId="{E5915C10-B75E-3115-6A3C-59AEC0885D6A}"/>
          </ac:picMkLst>
        </pc:picChg>
      </pc:sldChg>
      <pc:sldChg chg="addSp delSp modSp add del mod modAnim">
        <pc:chgData name="James Faulkner" userId="0317f581c6f50031" providerId="LiveId" clId="{8E90DAB6-97B2-4937-B3E8-F05706E698BA}" dt="2023-12-19T11:46:54.107" v="128" actId="47"/>
        <pc:sldMkLst>
          <pc:docMk/>
          <pc:sldMk cId="1618383035" sldId="633"/>
        </pc:sldMkLst>
        <pc:picChg chg="add mod ord">
          <ac:chgData name="James Faulkner" userId="0317f581c6f50031" providerId="LiveId" clId="{8E90DAB6-97B2-4937-B3E8-F05706E698BA}" dt="2023-12-19T11:46:36.377" v="127" actId="167"/>
          <ac:picMkLst>
            <pc:docMk/>
            <pc:sldMk cId="1618383035" sldId="633"/>
            <ac:picMk id="3" creationId="{FB99F425-5579-E1B0-E11D-62460451C7E2}"/>
          </ac:picMkLst>
        </pc:picChg>
        <pc:picChg chg="del">
          <ac:chgData name="James Faulkner" userId="0317f581c6f50031" providerId="LiveId" clId="{8E90DAB6-97B2-4937-B3E8-F05706E698BA}" dt="2023-12-19T11:46:27.182" v="124" actId="478"/>
          <ac:picMkLst>
            <pc:docMk/>
            <pc:sldMk cId="1618383035" sldId="633"/>
            <ac:picMk id="8" creationId="{176194FE-D3F7-75DD-B101-AC8398BCC098}"/>
          </ac:picMkLst>
        </pc:picChg>
      </pc:sldChg>
      <pc:sldChg chg="addSp delSp modSp new mod modNotesTx">
        <pc:chgData name="James Faulkner" userId="0317f581c6f50031" providerId="LiveId" clId="{8E90DAB6-97B2-4937-B3E8-F05706E698BA}" dt="2023-12-19T13:53:01.230" v="1288" actId="20577"/>
        <pc:sldMkLst>
          <pc:docMk/>
          <pc:sldMk cId="1914224232" sldId="634"/>
        </pc:sldMkLst>
        <pc:spChg chg="del">
          <ac:chgData name="James Faulkner" userId="0317f581c6f50031" providerId="LiveId" clId="{8E90DAB6-97B2-4937-B3E8-F05706E698BA}" dt="2023-12-19T11:58:08.853" v="937" actId="478"/>
          <ac:spMkLst>
            <pc:docMk/>
            <pc:sldMk cId="1914224232" sldId="634"/>
            <ac:spMk id="2" creationId="{88C72176-2630-E68B-F3CE-F61015E7A038}"/>
          </ac:spMkLst>
        </pc:spChg>
        <pc:spChg chg="del">
          <ac:chgData name="James Faulkner" userId="0317f581c6f50031" providerId="LiveId" clId="{8E90DAB6-97B2-4937-B3E8-F05706E698BA}" dt="2023-12-19T11:58:08.352" v="936" actId="478"/>
          <ac:spMkLst>
            <pc:docMk/>
            <pc:sldMk cId="1914224232" sldId="634"/>
            <ac:spMk id="3" creationId="{B2333248-DF6D-99B6-C6F4-C0B00870B797}"/>
          </ac:spMkLst>
        </pc:spChg>
        <pc:picChg chg="add mod">
          <ac:chgData name="James Faulkner" userId="0317f581c6f50031" providerId="LiveId" clId="{8E90DAB6-97B2-4937-B3E8-F05706E698BA}" dt="2023-12-19T11:58:10.791" v="940" actId="962"/>
          <ac:picMkLst>
            <pc:docMk/>
            <pc:sldMk cId="1914224232" sldId="634"/>
            <ac:picMk id="5" creationId="{D31E017D-8BFB-DD98-883B-5FAF2E579DA1}"/>
          </ac:picMkLst>
        </pc:picChg>
      </pc:sldChg>
    </pc:docChg>
  </pc:docChgLst>
  <pc:docChgLst>
    <pc:chgData name="James Faulkner" userId="0317f581c6f50031" providerId="LiveId" clId="{FC874D2A-B78A-4511-A5B8-EF1F1278DD3D}"/>
    <pc:docChg chg="custSel addSld delSld modSld sldOrd">
      <pc:chgData name="James Faulkner" userId="0317f581c6f50031" providerId="LiveId" clId="{FC874D2A-B78A-4511-A5B8-EF1F1278DD3D}" dt="2022-06-14T09:05:50.550" v="564" actId="1076"/>
      <pc:docMkLst>
        <pc:docMk/>
      </pc:docMkLst>
      <pc:sldChg chg="del">
        <pc:chgData name="James Faulkner" userId="0317f581c6f50031" providerId="LiveId" clId="{FC874D2A-B78A-4511-A5B8-EF1F1278DD3D}" dt="2022-06-14T08:33:57.777" v="249" actId="47"/>
        <pc:sldMkLst>
          <pc:docMk/>
          <pc:sldMk cId="2334822839" sldId="256"/>
        </pc:sldMkLst>
      </pc:sldChg>
      <pc:sldChg chg="addSp delSp modSp mod">
        <pc:chgData name="James Faulkner" userId="0317f581c6f50031" providerId="LiveId" clId="{FC874D2A-B78A-4511-A5B8-EF1F1278DD3D}" dt="2022-06-14T09:05:50.550" v="564" actId="1076"/>
        <pc:sldMkLst>
          <pc:docMk/>
          <pc:sldMk cId="3787197720" sldId="258"/>
        </pc:sldMkLst>
        <pc:spChg chg="add mod ord">
          <ac:chgData name="James Faulkner" userId="0317f581c6f50031" providerId="LiveId" clId="{FC874D2A-B78A-4511-A5B8-EF1F1278DD3D}" dt="2022-06-14T09:05:36.902" v="562" actId="208"/>
          <ac:spMkLst>
            <pc:docMk/>
            <pc:sldMk cId="3787197720" sldId="258"/>
            <ac:spMk id="2" creationId="{733D14B7-B097-3182-5327-31613BD6609C}"/>
          </ac:spMkLst>
        </pc:spChg>
        <pc:picChg chg="add mod">
          <ac:chgData name="James Faulkner" userId="0317f581c6f50031" providerId="LiveId" clId="{FC874D2A-B78A-4511-A5B8-EF1F1278DD3D}" dt="2022-06-14T09:05:50.550" v="564" actId="1076"/>
          <ac:picMkLst>
            <pc:docMk/>
            <pc:sldMk cId="3787197720" sldId="258"/>
            <ac:picMk id="8" creationId="{1542F6B7-31E0-F4B6-0DCE-93E56E4CDD3D}"/>
          </ac:picMkLst>
        </pc:picChg>
        <pc:picChg chg="del">
          <ac:chgData name="James Faulkner" userId="0317f581c6f50031" providerId="LiveId" clId="{FC874D2A-B78A-4511-A5B8-EF1F1278DD3D}" dt="2022-06-14T09:05:15.615" v="553" actId="478"/>
          <ac:picMkLst>
            <pc:docMk/>
            <pc:sldMk cId="3787197720" sldId="258"/>
            <ac:picMk id="17" creationId="{40D2BCF3-1AA1-4ECC-BE9F-843899C69B59}"/>
          </ac:picMkLst>
        </pc:picChg>
      </pc:sldChg>
      <pc:sldChg chg="addSp delSp modSp mod">
        <pc:chgData name="James Faulkner" userId="0317f581c6f50031" providerId="LiveId" clId="{FC874D2A-B78A-4511-A5B8-EF1F1278DD3D}" dt="2022-06-14T09:05:04.253" v="552" actId="1076"/>
        <pc:sldMkLst>
          <pc:docMk/>
          <pc:sldMk cId="637522864" sldId="306"/>
        </pc:sldMkLst>
        <pc:picChg chg="del">
          <ac:chgData name="James Faulkner" userId="0317f581c6f50031" providerId="LiveId" clId="{FC874D2A-B78A-4511-A5B8-EF1F1278DD3D}" dt="2022-06-14T09:05:00.927" v="549" actId="478"/>
          <ac:picMkLst>
            <pc:docMk/>
            <pc:sldMk cId="637522864" sldId="306"/>
            <ac:picMk id="2" creationId="{00000000-0000-0000-0000-000000000000}"/>
          </ac:picMkLst>
        </pc:picChg>
        <pc:picChg chg="add mod">
          <ac:chgData name="James Faulkner" userId="0317f581c6f50031" providerId="LiveId" clId="{FC874D2A-B78A-4511-A5B8-EF1F1278DD3D}" dt="2022-06-14T09:05:04.253" v="552" actId="1076"/>
          <ac:picMkLst>
            <pc:docMk/>
            <pc:sldMk cId="637522864" sldId="306"/>
            <ac:picMk id="6" creationId="{BFCF6CD9-CB46-5B8F-0692-EA8B591CA902}"/>
          </ac:picMkLst>
        </pc:picChg>
      </pc:sldChg>
      <pc:sldChg chg="modSp mod">
        <pc:chgData name="James Faulkner" userId="0317f581c6f50031" providerId="LiveId" clId="{FC874D2A-B78A-4511-A5B8-EF1F1278DD3D}" dt="2022-06-14T08:15:40.148" v="119" actId="1076"/>
        <pc:sldMkLst>
          <pc:docMk/>
          <pc:sldMk cId="2122449060" sldId="372"/>
        </pc:sldMkLst>
        <pc:spChg chg="mod">
          <ac:chgData name="James Faulkner" userId="0317f581c6f50031" providerId="LiveId" clId="{FC874D2A-B78A-4511-A5B8-EF1F1278DD3D}" dt="2022-06-14T08:15:40.148" v="119" actId="1076"/>
          <ac:spMkLst>
            <pc:docMk/>
            <pc:sldMk cId="2122449060" sldId="372"/>
            <ac:spMk id="7" creationId="{69989698-6B06-4C25-BADB-1C6C3A94CEB6}"/>
          </ac:spMkLst>
        </pc:spChg>
      </pc:sldChg>
      <pc:sldChg chg="mod modShow">
        <pc:chgData name="James Faulkner" userId="0317f581c6f50031" providerId="LiveId" clId="{FC874D2A-B78A-4511-A5B8-EF1F1278DD3D}" dt="2022-06-14T08:39:31.084" v="330" actId="729"/>
        <pc:sldMkLst>
          <pc:docMk/>
          <pc:sldMk cId="1883141146" sldId="377"/>
        </pc:sldMkLst>
      </pc:sldChg>
      <pc:sldChg chg="modSp mod">
        <pc:chgData name="James Faulkner" userId="0317f581c6f50031" providerId="LiveId" clId="{FC874D2A-B78A-4511-A5B8-EF1F1278DD3D}" dt="2022-06-14T08:51:20.659" v="537" actId="20577"/>
        <pc:sldMkLst>
          <pc:docMk/>
          <pc:sldMk cId="3183705086" sldId="380"/>
        </pc:sldMkLst>
        <pc:spChg chg="mod">
          <ac:chgData name="James Faulkner" userId="0317f581c6f50031" providerId="LiveId" clId="{FC874D2A-B78A-4511-A5B8-EF1F1278DD3D}" dt="2022-06-14T08:51:20.659" v="537" actId="20577"/>
          <ac:spMkLst>
            <pc:docMk/>
            <pc:sldMk cId="3183705086" sldId="380"/>
            <ac:spMk id="4" creationId="{00000000-0000-0000-0000-000000000000}"/>
          </ac:spMkLst>
        </pc:spChg>
      </pc:sldChg>
      <pc:sldChg chg="mod modShow">
        <pc:chgData name="James Faulkner" userId="0317f581c6f50031" providerId="LiveId" clId="{FC874D2A-B78A-4511-A5B8-EF1F1278DD3D}" dt="2022-06-14T09:04:07.202" v="546" actId="729"/>
        <pc:sldMkLst>
          <pc:docMk/>
          <pc:sldMk cId="544536417" sldId="385"/>
        </pc:sldMkLst>
      </pc:sldChg>
      <pc:sldChg chg="addSp delSp modSp mod ord modShow">
        <pc:chgData name="James Faulkner" userId="0317f581c6f50031" providerId="LiveId" clId="{FC874D2A-B78A-4511-A5B8-EF1F1278DD3D}" dt="2022-06-14T08:45:54.788" v="428"/>
        <pc:sldMkLst>
          <pc:docMk/>
          <pc:sldMk cId="2620905734" sldId="394"/>
        </pc:sldMkLst>
        <pc:spChg chg="mod">
          <ac:chgData name="James Faulkner" userId="0317f581c6f50031" providerId="LiveId" clId="{FC874D2A-B78A-4511-A5B8-EF1F1278DD3D}" dt="2022-06-14T08:40:17.250" v="397" actId="14100"/>
          <ac:spMkLst>
            <pc:docMk/>
            <pc:sldMk cId="2620905734" sldId="394"/>
            <ac:spMk id="2" creationId="{98183E87-FC94-E8CC-225D-A1002760F03C}"/>
          </ac:spMkLst>
        </pc:spChg>
        <pc:spChg chg="mod">
          <ac:chgData name="James Faulkner" userId="0317f581c6f50031" providerId="LiveId" clId="{FC874D2A-B78A-4511-A5B8-EF1F1278DD3D}" dt="2022-06-14T08:39:56.644" v="391" actId="20577"/>
          <ac:spMkLst>
            <pc:docMk/>
            <pc:sldMk cId="2620905734" sldId="394"/>
            <ac:spMk id="3" creationId="{8C4B24BC-C423-E9D6-4ED3-6EFC52471F0B}"/>
          </ac:spMkLst>
        </pc:spChg>
        <pc:picChg chg="add mod">
          <ac:chgData name="James Faulkner" userId="0317f581c6f50031" providerId="LiveId" clId="{FC874D2A-B78A-4511-A5B8-EF1F1278DD3D}" dt="2022-06-14T08:40:28.591" v="401" actId="1076"/>
          <ac:picMkLst>
            <pc:docMk/>
            <pc:sldMk cId="2620905734" sldId="394"/>
            <ac:picMk id="5" creationId="{61BA9036-2B6E-71AE-D3BE-27B7701DE7B8}"/>
          </ac:picMkLst>
        </pc:picChg>
        <pc:picChg chg="del">
          <ac:chgData name="James Faulkner" userId="0317f581c6f50031" providerId="LiveId" clId="{FC874D2A-B78A-4511-A5B8-EF1F1278DD3D}" dt="2022-06-14T08:40:00.089" v="392" actId="478"/>
          <ac:picMkLst>
            <pc:docMk/>
            <pc:sldMk cId="2620905734" sldId="394"/>
            <ac:picMk id="6" creationId="{3017A8D9-C37A-27D9-D021-9A8A67B37720}"/>
          </ac:picMkLst>
        </pc:picChg>
      </pc:sldChg>
      <pc:sldChg chg="delSp modSp mod modAnim modShow">
        <pc:chgData name="James Faulkner" userId="0317f581c6f50031" providerId="LiveId" clId="{FC874D2A-B78A-4511-A5B8-EF1F1278DD3D}" dt="2022-06-14T08:44:12.468" v="425"/>
        <pc:sldMkLst>
          <pc:docMk/>
          <pc:sldMk cId="1435064238" sldId="420"/>
        </pc:sldMkLst>
        <pc:spChg chg="mod">
          <ac:chgData name="James Faulkner" userId="0317f581c6f50031" providerId="LiveId" clId="{FC874D2A-B78A-4511-A5B8-EF1F1278DD3D}" dt="2022-06-14T08:35:14" v="286" actId="20577"/>
          <ac:spMkLst>
            <pc:docMk/>
            <pc:sldMk cId="1435064238" sldId="420"/>
            <ac:spMk id="24" creationId="{8660B7FD-A685-4CA4-8427-D348F4E7B35A}"/>
          </ac:spMkLst>
        </pc:spChg>
        <pc:spChg chg="mod">
          <ac:chgData name="James Faulkner" userId="0317f581c6f50031" providerId="LiveId" clId="{FC874D2A-B78A-4511-A5B8-EF1F1278DD3D}" dt="2022-06-14T08:34:32.187" v="264" actId="20577"/>
          <ac:spMkLst>
            <pc:docMk/>
            <pc:sldMk cId="1435064238" sldId="420"/>
            <ac:spMk id="90" creationId="{D4FA5BEE-7491-4117-9F83-647C3430301A}"/>
          </ac:spMkLst>
        </pc:spChg>
        <pc:spChg chg="mod">
          <ac:chgData name="James Faulkner" userId="0317f581c6f50031" providerId="LiveId" clId="{FC874D2A-B78A-4511-A5B8-EF1F1278DD3D}" dt="2022-06-14T08:35:45.996" v="297" actId="1076"/>
          <ac:spMkLst>
            <pc:docMk/>
            <pc:sldMk cId="1435064238" sldId="420"/>
            <ac:spMk id="94" creationId="{475A7A22-B116-40CE-BE75-C2BF131E8213}"/>
          </ac:spMkLst>
        </pc:spChg>
        <pc:spChg chg="mod">
          <ac:chgData name="James Faulkner" userId="0317f581c6f50031" providerId="LiveId" clId="{FC874D2A-B78A-4511-A5B8-EF1F1278DD3D}" dt="2022-06-14T08:35:22.313" v="294" actId="20577"/>
          <ac:spMkLst>
            <pc:docMk/>
            <pc:sldMk cId="1435064238" sldId="420"/>
            <ac:spMk id="98" creationId="{2D59E85E-EA20-49A6-86D7-A04D59D604C5}"/>
          </ac:spMkLst>
        </pc:spChg>
        <pc:spChg chg="del">
          <ac:chgData name="James Faulkner" userId="0317f581c6f50031" providerId="LiveId" clId="{FC874D2A-B78A-4511-A5B8-EF1F1278DD3D}" dt="2022-06-14T08:35:35.056" v="295" actId="478"/>
          <ac:spMkLst>
            <pc:docMk/>
            <pc:sldMk cId="1435064238" sldId="420"/>
            <ac:spMk id="99" creationId="{750AEA8E-3075-4CB9-9DC3-1362426025C1}"/>
          </ac:spMkLst>
        </pc:spChg>
        <pc:spChg chg="del">
          <ac:chgData name="James Faulkner" userId="0317f581c6f50031" providerId="LiveId" clId="{FC874D2A-B78A-4511-A5B8-EF1F1278DD3D}" dt="2022-06-14T08:35:36.510" v="296" actId="478"/>
          <ac:spMkLst>
            <pc:docMk/>
            <pc:sldMk cId="1435064238" sldId="420"/>
            <ac:spMk id="100" creationId="{4D989CCD-47E9-422F-8822-1B8C5515D321}"/>
          </ac:spMkLst>
        </pc:spChg>
        <pc:grpChg chg="mod">
          <ac:chgData name="James Faulkner" userId="0317f581c6f50031" providerId="LiveId" clId="{FC874D2A-B78A-4511-A5B8-EF1F1278DD3D}" dt="2022-06-14T08:35:45.996" v="297" actId="1076"/>
          <ac:grpSpMkLst>
            <pc:docMk/>
            <pc:sldMk cId="1435064238" sldId="420"/>
            <ac:grpSpMk id="91" creationId="{C94B26BA-EC4A-4850-AAF2-043CA0182820}"/>
          </ac:grpSpMkLst>
        </pc:grpChg>
        <pc:picChg chg="mod">
          <ac:chgData name="James Faulkner" userId="0317f581c6f50031" providerId="LiveId" clId="{FC874D2A-B78A-4511-A5B8-EF1F1278DD3D}" dt="2022-06-14T08:35:49.026" v="298" actId="1076"/>
          <ac:picMkLst>
            <pc:docMk/>
            <pc:sldMk cId="1435064238" sldId="420"/>
            <ac:picMk id="37" creationId="{C9684BCA-282A-4989-A440-5312AC58BB40}"/>
          </ac:picMkLst>
        </pc:picChg>
      </pc:sldChg>
      <pc:sldChg chg="modSp mod modAnim modShow">
        <pc:chgData name="James Faulkner" userId="0317f581c6f50031" providerId="LiveId" clId="{FC874D2A-B78A-4511-A5B8-EF1F1278DD3D}" dt="2022-06-14T08:45:10.343" v="426"/>
        <pc:sldMkLst>
          <pc:docMk/>
          <pc:sldMk cId="488030976" sldId="421"/>
        </pc:sldMkLst>
        <pc:spChg chg="mod">
          <ac:chgData name="James Faulkner" userId="0317f581c6f50031" providerId="LiveId" clId="{FC874D2A-B78A-4511-A5B8-EF1F1278DD3D}" dt="2022-06-14T08:36:07.143" v="299"/>
          <ac:spMkLst>
            <pc:docMk/>
            <pc:sldMk cId="488030976" sldId="421"/>
            <ac:spMk id="24" creationId="{8660B7FD-A685-4CA4-8427-D348F4E7B35A}"/>
          </ac:spMkLst>
        </pc:spChg>
        <pc:spChg chg="mod">
          <ac:chgData name="James Faulkner" userId="0317f581c6f50031" providerId="LiveId" clId="{FC874D2A-B78A-4511-A5B8-EF1F1278DD3D}" dt="2022-06-14T08:36:46.501" v="320" actId="207"/>
          <ac:spMkLst>
            <pc:docMk/>
            <pc:sldMk cId="488030976" sldId="421"/>
            <ac:spMk id="90" creationId="{D4FA5BEE-7491-4117-9F83-647C3430301A}"/>
          </ac:spMkLst>
        </pc:spChg>
        <pc:spChg chg="mod">
          <ac:chgData name="James Faulkner" userId="0317f581c6f50031" providerId="LiveId" clId="{FC874D2A-B78A-4511-A5B8-EF1F1278DD3D}" dt="2022-06-14T08:36:25.943" v="314" actId="20577"/>
          <ac:spMkLst>
            <pc:docMk/>
            <pc:sldMk cId="488030976" sldId="421"/>
            <ac:spMk id="98" creationId="{2D59E85E-EA20-49A6-86D7-A04D59D604C5}"/>
          </ac:spMkLst>
        </pc:spChg>
        <pc:spChg chg="mod">
          <ac:chgData name="James Faulkner" userId="0317f581c6f50031" providerId="LiveId" clId="{FC874D2A-B78A-4511-A5B8-EF1F1278DD3D}" dt="2022-06-14T08:38:22.993" v="325" actId="20577"/>
          <ac:spMkLst>
            <pc:docMk/>
            <pc:sldMk cId="488030976" sldId="421"/>
            <ac:spMk id="100" creationId="{4D989CCD-47E9-422F-8822-1B8C5515D321}"/>
          </ac:spMkLst>
        </pc:spChg>
        <pc:picChg chg="mod">
          <ac:chgData name="James Faulkner" userId="0317f581c6f50031" providerId="LiveId" clId="{FC874D2A-B78A-4511-A5B8-EF1F1278DD3D}" dt="2022-06-14T08:38:27.688" v="326" actId="1076"/>
          <ac:picMkLst>
            <pc:docMk/>
            <pc:sldMk cId="488030976" sldId="421"/>
            <ac:picMk id="40" creationId="{8640D4D5-F6FF-415E-B581-710710FBE58F}"/>
          </ac:picMkLst>
        </pc:picChg>
      </pc:sldChg>
      <pc:sldChg chg="mod ord modShow">
        <pc:chgData name="James Faulkner" userId="0317f581c6f50031" providerId="LiveId" clId="{FC874D2A-B78A-4511-A5B8-EF1F1278DD3D}" dt="2022-06-14T09:02:50.353" v="545" actId="729"/>
        <pc:sldMkLst>
          <pc:docMk/>
          <pc:sldMk cId="3742158827" sldId="433"/>
        </pc:sldMkLst>
      </pc:sldChg>
      <pc:sldChg chg="addSp delSp modSp new mod modAnim">
        <pc:chgData name="James Faulkner" userId="0317f581c6f50031" providerId="LiveId" clId="{FC874D2A-B78A-4511-A5B8-EF1F1278DD3D}" dt="2022-06-14T08:28:08.214" v="234"/>
        <pc:sldMkLst>
          <pc:docMk/>
          <pc:sldMk cId="848245497" sldId="434"/>
        </pc:sldMkLst>
        <pc:spChg chg="del">
          <ac:chgData name="James Faulkner" userId="0317f581c6f50031" providerId="LiveId" clId="{FC874D2A-B78A-4511-A5B8-EF1F1278DD3D}" dt="2022-06-14T08:18:11.823" v="122" actId="478"/>
          <ac:spMkLst>
            <pc:docMk/>
            <pc:sldMk cId="848245497" sldId="434"/>
            <ac:spMk id="2" creationId="{65FE3F27-3FAB-DC73-EEC9-2F1DACB2D2E2}"/>
          </ac:spMkLst>
        </pc:spChg>
        <pc:spChg chg="del">
          <ac:chgData name="James Faulkner" userId="0317f581c6f50031" providerId="LiveId" clId="{FC874D2A-B78A-4511-A5B8-EF1F1278DD3D}" dt="2022-06-14T08:18:11.221" v="121" actId="478"/>
          <ac:spMkLst>
            <pc:docMk/>
            <pc:sldMk cId="848245497" sldId="434"/>
            <ac:spMk id="3" creationId="{E804312F-ED2F-8FBC-E7D1-0C3A11D5A75D}"/>
          </ac:spMkLst>
        </pc:spChg>
        <pc:spChg chg="add mod">
          <ac:chgData name="James Faulkner" userId="0317f581c6f50031" providerId="LiveId" clId="{FC874D2A-B78A-4511-A5B8-EF1F1278DD3D}" dt="2022-06-14T08:24:36.421" v="188" actId="1076"/>
          <ac:spMkLst>
            <pc:docMk/>
            <pc:sldMk cId="848245497" sldId="434"/>
            <ac:spMk id="6" creationId="{5CCEEDBD-C9A7-B71C-56C4-99C60C97970F}"/>
          </ac:spMkLst>
        </pc:spChg>
        <pc:spChg chg="add mod">
          <ac:chgData name="James Faulkner" userId="0317f581c6f50031" providerId="LiveId" clId="{FC874D2A-B78A-4511-A5B8-EF1F1278DD3D}" dt="2022-06-14T08:27:45.356" v="228" actId="1076"/>
          <ac:spMkLst>
            <pc:docMk/>
            <pc:sldMk cId="848245497" sldId="434"/>
            <ac:spMk id="13" creationId="{B1B2D03B-ED6D-EF27-1F1F-344153D998C9}"/>
          </ac:spMkLst>
        </pc:spChg>
        <pc:spChg chg="add mod">
          <ac:chgData name="James Faulkner" userId="0317f581c6f50031" providerId="LiveId" clId="{FC874D2A-B78A-4511-A5B8-EF1F1278DD3D}" dt="2022-06-14T08:27:51.650" v="231" actId="1076"/>
          <ac:spMkLst>
            <pc:docMk/>
            <pc:sldMk cId="848245497" sldId="434"/>
            <ac:spMk id="15" creationId="{11DB0140-BA84-375C-94C9-90E8E05B0D47}"/>
          </ac:spMkLst>
        </pc:spChg>
        <pc:picChg chg="add del mod">
          <ac:chgData name="James Faulkner" userId="0317f581c6f50031" providerId="LiveId" clId="{FC874D2A-B78A-4511-A5B8-EF1F1278DD3D}" dt="2022-06-14T08:26:10.233" v="199" actId="478"/>
          <ac:picMkLst>
            <pc:docMk/>
            <pc:sldMk cId="848245497" sldId="434"/>
            <ac:picMk id="5" creationId="{2B774A73-2C57-D6B6-D38F-DB4457B96E11}"/>
          </ac:picMkLst>
        </pc:picChg>
        <pc:picChg chg="add mod ord">
          <ac:chgData name="James Faulkner" userId="0317f581c6f50031" providerId="LiveId" clId="{FC874D2A-B78A-4511-A5B8-EF1F1278DD3D}" dt="2022-06-14T08:27:11.330" v="218" actId="1076"/>
          <ac:picMkLst>
            <pc:docMk/>
            <pc:sldMk cId="848245497" sldId="434"/>
            <ac:picMk id="7" creationId="{164DBBB6-F56C-AA46-8C8D-6F26CA88B073}"/>
          </ac:picMkLst>
        </pc:picChg>
        <pc:picChg chg="add mod">
          <ac:chgData name="James Faulkner" userId="0317f581c6f50031" providerId="LiveId" clId="{FC874D2A-B78A-4511-A5B8-EF1F1278DD3D}" dt="2022-06-14T08:27:45.356" v="228" actId="1076"/>
          <ac:picMkLst>
            <pc:docMk/>
            <pc:sldMk cId="848245497" sldId="434"/>
            <ac:picMk id="9" creationId="{8BCC10DE-E211-2E3D-18DD-A5598B6E31D7}"/>
          </ac:picMkLst>
        </pc:picChg>
        <pc:picChg chg="add del mod">
          <ac:chgData name="James Faulkner" userId="0317f581c6f50031" providerId="LiveId" clId="{FC874D2A-B78A-4511-A5B8-EF1F1278DD3D}" dt="2022-06-14T08:26:57.745" v="216" actId="478"/>
          <ac:picMkLst>
            <pc:docMk/>
            <pc:sldMk cId="848245497" sldId="434"/>
            <ac:picMk id="11" creationId="{88991381-7529-AFF0-BE41-B11504D2B4CD}"/>
          </ac:picMkLst>
        </pc:picChg>
        <pc:picChg chg="add mod">
          <ac:chgData name="James Faulkner" userId="0317f581c6f50031" providerId="LiveId" clId="{FC874D2A-B78A-4511-A5B8-EF1F1278DD3D}" dt="2022-06-14T08:27:47.013" v="229" actId="1076"/>
          <ac:picMkLst>
            <pc:docMk/>
            <pc:sldMk cId="848245497" sldId="434"/>
            <ac:picMk id="12" creationId="{26227FDA-8997-6BFE-BC1C-40CF56A2B158}"/>
          </ac:picMkLst>
        </pc:picChg>
        <pc:picChg chg="add mod">
          <ac:chgData name="James Faulkner" userId="0317f581c6f50031" providerId="LiveId" clId="{FC874D2A-B78A-4511-A5B8-EF1F1278DD3D}" dt="2022-06-14T08:27:49.314" v="230" actId="1076"/>
          <ac:picMkLst>
            <pc:docMk/>
            <pc:sldMk cId="848245497" sldId="434"/>
            <ac:picMk id="14" creationId="{4FF79D75-05F8-89F2-8FD2-D18C202B8228}"/>
          </ac:picMkLst>
        </pc:picChg>
        <pc:picChg chg="add mod">
          <ac:chgData name="James Faulkner" userId="0317f581c6f50031" providerId="LiveId" clId="{FC874D2A-B78A-4511-A5B8-EF1F1278DD3D}" dt="2022-06-14T08:27:53.574" v="232" actId="1076"/>
          <ac:picMkLst>
            <pc:docMk/>
            <pc:sldMk cId="848245497" sldId="434"/>
            <ac:picMk id="17" creationId="{CA273F52-CE7F-A290-00F2-E3E97648DEAA}"/>
          </ac:picMkLst>
        </pc:picChg>
        <pc:picChg chg="add mod">
          <ac:chgData name="James Faulkner" userId="0317f581c6f50031" providerId="LiveId" clId="{FC874D2A-B78A-4511-A5B8-EF1F1278DD3D}" dt="2022-06-14T08:27:13.047" v="219" actId="1076"/>
          <ac:picMkLst>
            <pc:docMk/>
            <pc:sldMk cId="848245497" sldId="434"/>
            <ac:picMk id="19" creationId="{74B15E30-C6AE-A53B-626F-7FE6EA2D5E07}"/>
          </ac:picMkLst>
        </pc:picChg>
      </pc:sldChg>
      <pc:sldChg chg="addSp delSp modSp add mod delAnim modAnim modShow">
        <pc:chgData name="James Faulkner" userId="0317f581c6f50031" providerId="LiveId" clId="{FC874D2A-B78A-4511-A5B8-EF1F1278DD3D}" dt="2022-06-14T08:43:03.455" v="422"/>
        <pc:sldMkLst>
          <pc:docMk/>
          <pc:sldMk cId="1754228350" sldId="435"/>
        </pc:sldMkLst>
        <pc:spChg chg="mod">
          <ac:chgData name="James Faulkner" userId="0317f581c6f50031" providerId="LiveId" clId="{FC874D2A-B78A-4511-A5B8-EF1F1278DD3D}" dt="2022-06-14T08:30:17.763" v="243" actId="1076"/>
          <ac:spMkLst>
            <pc:docMk/>
            <pc:sldMk cId="1754228350" sldId="435"/>
            <ac:spMk id="6" creationId="{5CCEEDBD-C9A7-B71C-56C4-99C60C97970F}"/>
          </ac:spMkLst>
        </pc:spChg>
        <pc:spChg chg="mod">
          <ac:chgData name="James Faulkner" userId="0317f581c6f50031" providerId="LiveId" clId="{FC874D2A-B78A-4511-A5B8-EF1F1278DD3D}" dt="2022-06-14T08:30:10.951" v="241" actId="1076"/>
          <ac:spMkLst>
            <pc:docMk/>
            <pc:sldMk cId="1754228350" sldId="435"/>
            <ac:spMk id="13" creationId="{B1B2D03B-ED6D-EF27-1F1F-344153D998C9}"/>
          </ac:spMkLst>
        </pc:spChg>
        <pc:spChg chg="del">
          <ac:chgData name="James Faulkner" userId="0317f581c6f50031" providerId="LiveId" clId="{FC874D2A-B78A-4511-A5B8-EF1F1278DD3D}" dt="2022-06-14T08:30:03.410" v="238" actId="478"/>
          <ac:spMkLst>
            <pc:docMk/>
            <pc:sldMk cId="1754228350" sldId="435"/>
            <ac:spMk id="15" creationId="{11DB0140-BA84-375C-94C9-90E8E05B0D47}"/>
          </ac:spMkLst>
        </pc:spChg>
        <pc:spChg chg="add mod">
          <ac:chgData name="James Faulkner" userId="0317f581c6f50031" providerId="LiveId" clId="{FC874D2A-B78A-4511-A5B8-EF1F1278DD3D}" dt="2022-06-14T08:30:08.208" v="240" actId="571"/>
          <ac:spMkLst>
            <pc:docMk/>
            <pc:sldMk cId="1754228350" sldId="435"/>
            <ac:spMk id="16" creationId="{9168537D-0C8A-0AC2-7BD3-83DDE0E86B27}"/>
          </ac:spMkLst>
        </pc:spChg>
        <pc:picChg chg="mod">
          <ac:chgData name="James Faulkner" userId="0317f581c6f50031" providerId="LiveId" clId="{FC874D2A-B78A-4511-A5B8-EF1F1278DD3D}" dt="2022-06-14T08:30:17.763" v="243" actId="1076"/>
          <ac:picMkLst>
            <pc:docMk/>
            <pc:sldMk cId="1754228350" sldId="435"/>
            <ac:picMk id="7" creationId="{164DBBB6-F56C-AA46-8C8D-6F26CA88B073}"/>
          </ac:picMkLst>
        </pc:picChg>
        <pc:picChg chg="mod">
          <ac:chgData name="James Faulkner" userId="0317f581c6f50031" providerId="LiveId" clId="{FC874D2A-B78A-4511-A5B8-EF1F1278DD3D}" dt="2022-06-14T08:30:10.951" v="241" actId="1076"/>
          <ac:picMkLst>
            <pc:docMk/>
            <pc:sldMk cId="1754228350" sldId="435"/>
            <ac:picMk id="9" creationId="{8BCC10DE-E211-2E3D-18DD-A5598B6E31D7}"/>
          </ac:picMkLst>
        </pc:picChg>
        <pc:picChg chg="add mod">
          <ac:chgData name="James Faulkner" userId="0317f581c6f50031" providerId="LiveId" clId="{FC874D2A-B78A-4511-A5B8-EF1F1278DD3D}" dt="2022-06-14T08:30:08.208" v="240" actId="571"/>
          <ac:picMkLst>
            <pc:docMk/>
            <pc:sldMk cId="1754228350" sldId="435"/>
            <ac:picMk id="11" creationId="{FB57D7F4-5F24-99CB-EFF3-956ADF387367}"/>
          </ac:picMkLst>
        </pc:picChg>
        <pc:picChg chg="mod">
          <ac:chgData name="James Faulkner" userId="0317f581c6f50031" providerId="LiveId" clId="{FC874D2A-B78A-4511-A5B8-EF1F1278DD3D}" dt="2022-06-14T08:30:12.738" v="242" actId="1076"/>
          <ac:picMkLst>
            <pc:docMk/>
            <pc:sldMk cId="1754228350" sldId="435"/>
            <ac:picMk id="12" creationId="{26227FDA-8997-6BFE-BC1C-40CF56A2B158}"/>
          </ac:picMkLst>
        </pc:picChg>
        <pc:picChg chg="del">
          <ac:chgData name="James Faulkner" userId="0317f581c6f50031" providerId="LiveId" clId="{FC874D2A-B78A-4511-A5B8-EF1F1278DD3D}" dt="2022-06-14T08:30:01.507" v="236" actId="478"/>
          <ac:picMkLst>
            <pc:docMk/>
            <pc:sldMk cId="1754228350" sldId="435"/>
            <ac:picMk id="14" creationId="{4FF79D75-05F8-89F2-8FD2-D18C202B8228}"/>
          </ac:picMkLst>
        </pc:picChg>
        <pc:picChg chg="del">
          <ac:chgData name="James Faulkner" userId="0317f581c6f50031" providerId="LiveId" clId="{FC874D2A-B78A-4511-A5B8-EF1F1278DD3D}" dt="2022-06-14T08:30:02.122" v="237" actId="478"/>
          <ac:picMkLst>
            <pc:docMk/>
            <pc:sldMk cId="1754228350" sldId="435"/>
            <ac:picMk id="17" creationId="{CA273F52-CE7F-A290-00F2-E3E97648DEAA}"/>
          </ac:picMkLst>
        </pc:picChg>
        <pc:picChg chg="mod">
          <ac:chgData name="James Faulkner" userId="0317f581c6f50031" providerId="LiveId" clId="{FC874D2A-B78A-4511-A5B8-EF1F1278DD3D}" dt="2022-06-14T08:30:17.763" v="243" actId="1076"/>
          <ac:picMkLst>
            <pc:docMk/>
            <pc:sldMk cId="1754228350" sldId="435"/>
            <ac:picMk id="19" creationId="{74B15E30-C6AE-A53B-626F-7FE6EA2D5E07}"/>
          </ac:picMkLst>
        </pc:picChg>
        <pc:cxnChg chg="add mod">
          <ac:chgData name="James Faulkner" userId="0317f581c6f50031" providerId="LiveId" clId="{FC874D2A-B78A-4511-A5B8-EF1F1278DD3D}" dt="2022-06-14T08:31:21.699" v="247" actId="208"/>
          <ac:cxnSpMkLst>
            <pc:docMk/>
            <pc:sldMk cId="1754228350" sldId="435"/>
            <ac:cxnSpMk id="3" creationId="{4CA51BED-5463-9346-83AA-D2BE64384DD9}"/>
          </ac:cxnSpMkLst>
        </pc:cxnChg>
      </pc:sldChg>
      <pc:sldChg chg="modSp mod setBg modShow">
        <pc:chgData name="James Faulkner" userId="0317f581c6f50031" providerId="LiveId" clId="{FC874D2A-B78A-4511-A5B8-EF1F1278DD3D}" dt="2022-06-14T08:42:05.380" v="419" actId="20577"/>
        <pc:sldMkLst>
          <pc:docMk/>
          <pc:sldMk cId="336828832" sldId="468"/>
        </pc:sldMkLst>
        <pc:spChg chg="mod">
          <ac:chgData name="James Faulkner" userId="0317f581c6f50031" providerId="LiveId" clId="{FC874D2A-B78A-4511-A5B8-EF1F1278DD3D}" dt="2022-06-14T08:41:10.287" v="406" actId="2085"/>
          <ac:spMkLst>
            <pc:docMk/>
            <pc:sldMk cId="336828832" sldId="468"/>
            <ac:spMk id="4" creationId="{669AB82F-116A-44B8-8BC9-E2E5936023C3}"/>
          </ac:spMkLst>
        </pc:spChg>
        <pc:spChg chg="mod">
          <ac:chgData name="James Faulkner" userId="0317f581c6f50031" providerId="LiveId" clId="{FC874D2A-B78A-4511-A5B8-EF1F1278DD3D}" dt="2022-06-14T08:42:05.380" v="419" actId="20577"/>
          <ac:spMkLst>
            <pc:docMk/>
            <pc:sldMk cId="336828832" sldId="468"/>
            <ac:spMk id="8" creationId="{6D9F44D6-01D0-4FA7-9EF9-5D635D2433A6}"/>
          </ac:spMkLst>
        </pc:spChg>
        <pc:spChg chg="mod">
          <ac:chgData name="James Faulkner" userId="0317f581c6f50031" providerId="LiveId" clId="{FC874D2A-B78A-4511-A5B8-EF1F1278DD3D}" dt="2022-06-14T08:41:21.454" v="410" actId="2085"/>
          <ac:spMkLst>
            <pc:docMk/>
            <pc:sldMk cId="336828832" sldId="468"/>
            <ac:spMk id="9" creationId="{DC5BA5A9-1170-404C-A8F3-4ECB405F8D0A}"/>
          </ac:spMkLst>
        </pc:spChg>
        <pc:spChg chg="mod">
          <ac:chgData name="James Faulkner" userId="0317f581c6f50031" providerId="LiveId" clId="{FC874D2A-B78A-4511-A5B8-EF1F1278DD3D}" dt="2022-06-14T08:41:41.924" v="414" actId="207"/>
          <ac:spMkLst>
            <pc:docMk/>
            <pc:sldMk cId="336828832" sldId="468"/>
            <ac:spMk id="10" creationId="{B0691C91-98EF-4E20-93F6-0866A4A5EB93}"/>
          </ac:spMkLst>
        </pc:spChg>
        <pc:spChg chg="mod">
          <ac:chgData name="James Faulkner" userId="0317f581c6f50031" providerId="LiveId" clId="{FC874D2A-B78A-4511-A5B8-EF1F1278DD3D}" dt="2022-06-14T08:41:26.308" v="412" actId="2085"/>
          <ac:spMkLst>
            <pc:docMk/>
            <pc:sldMk cId="336828832" sldId="468"/>
            <ac:spMk id="11" creationId="{C138305E-46BB-4A1F-B1A7-7249E4164B68}"/>
          </ac:spMkLst>
        </pc:spChg>
        <pc:spChg chg="mod">
          <ac:chgData name="James Faulkner" userId="0317f581c6f50031" providerId="LiveId" clId="{FC874D2A-B78A-4511-A5B8-EF1F1278DD3D}" dt="2022-06-14T08:41:44.693" v="415" actId="207"/>
          <ac:spMkLst>
            <pc:docMk/>
            <pc:sldMk cId="336828832" sldId="468"/>
            <ac:spMk id="12" creationId="{6920C316-DBAE-4B65-A459-95D6003CF850}"/>
          </ac:spMkLst>
        </pc:spChg>
      </pc:sldChg>
      <pc:sldChg chg="add modAnim">
        <pc:chgData name="James Faulkner" userId="0317f581c6f50031" providerId="LiveId" clId="{FC874D2A-B78A-4511-A5B8-EF1F1278DD3D}" dt="2022-06-14T08:48:38.960" v="435"/>
        <pc:sldMkLst>
          <pc:docMk/>
          <pc:sldMk cId="914341388" sldId="469"/>
        </pc:sldMkLst>
      </pc:sldChg>
      <pc:sldChg chg="add ord">
        <pc:chgData name="James Faulkner" userId="0317f581c6f50031" providerId="LiveId" clId="{FC874D2A-B78A-4511-A5B8-EF1F1278DD3D}" dt="2022-06-14T08:52:58.782" v="540"/>
        <pc:sldMkLst>
          <pc:docMk/>
          <pc:sldMk cId="3076832453" sldId="470"/>
        </pc:sldMkLst>
      </pc:sldChg>
      <pc:sldChg chg="add">
        <pc:chgData name="James Faulkner" userId="0317f581c6f50031" providerId="LiveId" clId="{FC874D2A-B78A-4511-A5B8-EF1F1278DD3D}" dt="2022-06-14T08:54:08.616" v="541"/>
        <pc:sldMkLst>
          <pc:docMk/>
          <pc:sldMk cId="1806549376" sldId="471"/>
        </pc:sldMkLst>
      </pc:sldChg>
    </pc:docChg>
  </pc:docChgLst>
  <pc:docChgLst>
    <pc:chgData name="James Faulkner" userId="0317f581c6f50031" providerId="LiveId" clId="{A0DBDA40-EA10-45C4-BCF8-D7DFB57DFC1D}"/>
    <pc:docChg chg="modSld">
      <pc:chgData name="James Faulkner" userId="0317f581c6f50031" providerId="LiveId" clId="{A0DBDA40-EA10-45C4-BCF8-D7DFB57DFC1D}" dt="2022-12-05T10:43:44.441" v="32" actId="20577"/>
      <pc:docMkLst>
        <pc:docMk/>
      </pc:docMkLst>
      <pc:sldChg chg="modSp">
        <pc:chgData name="James Faulkner" userId="0317f581c6f50031" providerId="LiveId" clId="{A0DBDA40-EA10-45C4-BCF8-D7DFB57DFC1D}" dt="2022-12-02T09:14:23.482" v="22" actId="20577"/>
        <pc:sldMkLst>
          <pc:docMk/>
          <pc:sldMk cId="254490062" sldId="473"/>
        </pc:sldMkLst>
        <pc:spChg chg="mod">
          <ac:chgData name="James Faulkner" userId="0317f581c6f50031" providerId="LiveId" clId="{A0DBDA40-EA10-45C4-BCF8-D7DFB57DFC1D}" dt="2022-12-02T09:14:23.482" v="22" actId="20577"/>
          <ac:spMkLst>
            <pc:docMk/>
            <pc:sldMk cId="254490062" sldId="473"/>
            <ac:spMk id="4" creationId="{00000000-0000-0000-0000-000000000000}"/>
          </ac:spMkLst>
        </pc:spChg>
      </pc:sldChg>
      <pc:sldChg chg="mod modShow">
        <pc:chgData name="James Faulkner" userId="0317f581c6f50031" providerId="LiveId" clId="{A0DBDA40-EA10-45C4-BCF8-D7DFB57DFC1D}" dt="2022-12-02T08:20:15.642" v="0" actId="729"/>
        <pc:sldMkLst>
          <pc:docMk/>
          <pc:sldMk cId="2402156643" sldId="484"/>
        </pc:sldMkLst>
      </pc:sldChg>
      <pc:sldChg chg="modSp mod">
        <pc:chgData name="James Faulkner" userId="0317f581c6f50031" providerId="LiveId" clId="{A0DBDA40-EA10-45C4-BCF8-D7DFB57DFC1D}" dt="2022-12-02T09:17:11.532" v="24" actId="1076"/>
        <pc:sldMkLst>
          <pc:docMk/>
          <pc:sldMk cId="1250361040" sldId="500"/>
        </pc:sldMkLst>
        <pc:spChg chg="mod">
          <ac:chgData name="James Faulkner" userId="0317f581c6f50031" providerId="LiveId" clId="{A0DBDA40-EA10-45C4-BCF8-D7DFB57DFC1D}" dt="2022-12-02T09:17:11.532" v="24" actId="1076"/>
          <ac:spMkLst>
            <pc:docMk/>
            <pc:sldMk cId="1250361040" sldId="500"/>
            <ac:spMk id="2" creationId="{3B1ADC2C-B00A-C837-F102-5BFFC2C4C0EA}"/>
          </ac:spMkLst>
        </pc:spChg>
        <pc:spChg chg="mod">
          <ac:chgData name="James Faulkner" userId="0317f581c6f50031" providerId="LiveId" clId="{A0DBDA40-EA10-45C4-BCF8-D7DFB57DFC1D}" dt="2022-12-02T09:17:04.534" v="23" actId="1076"/>
          <ac:spMkLst>
            <pc:docMk/>
            <pc:sldMk cId="1250361040" sldId="500"/>
            <ac:spMk id="7" creationId="{40A0D999-6D78-2113-E816-42F016925366}"/>
          </ac:spMkLst>
        </pc:spChg>
      </pc:sldChg>
      <pc:sldChg chg="modSp mod">
        <pc:chgData name="James Faulkner" userId="0317f581c6f50031" providerId="LiveId" clId="{A0DBDA40-EA10-45C4-BCF8-D7DFB57DFC1D}" dt="2022-12-05T10:43:44.441" v="32" actId="20577"/>
        <pc:sldMkLst>
          <pc:docMk/>
          <pc:sldMk cId="3565872478" sldId="524"/>
        </pc:sldMkLst>
        <pc:spChg chg="mod">
          <ac:chgData name="James Faulkner" userId="0317f581c6f50031" providerId="LiveId" clId="{A0DBDA40-EA10-45C4-BCF8-D7DFB57DFC1D}" dt="2022-12-05T10:43:44.441" v="32" actId="20577"/>
          <ac:spMkLst>
            <pc:docMk/>
            <pc:sldMk cId="3565872478" sldId="524"/>
            <ac:spMk id="19" creationId="{7024AA77-368A-575E-B155-A39CED126BFF}"/>
          </ac:spMkLst>
        </pc:spChg>
      </pc:sldChg>
    </pc:docChg>
  </pc:docChgLst>
  <pc:docChgLst>
    <pc:chgData name="James Faulkner" userId="0317f581c6f50031" providerId="LiveId" clId="{32ADE929-8BE3-4969-8390-04F6740B0EBF}"/>
    <pc:docChg chg="custSel addSld modSld">
      <pc:chgData name="James Faulkner" userId="0317f581c6f50031" providerId="LiveId" clId="{32ADE929-8BE3-4969-8390-04F6740B0EBF}" dt="2022-06-14T13:13:54.217" v="57" actId="1076"/>
      <pc:docMkLst>
        <pc:docMk/>
      </pc:docMkLst>
      <pc:sldChg chg="modSp mod">
        <pc:chgData name="James Faulkner" userId="0317f581c6f50031" providerId="LiveId" clId="{32ADE929-8BE3-4969-8390-04F6740B0EBF}" dt="2022-06-14T13:13:54.217" v="57" actId="1076"/>
        <pc:sldMkLst>
          <pc:docMk/>
          <pc:sldMk cId="637522864" sldId="306"/>
        </pc:sldMkLst>
        <pc:spChg chg="mod">
          <ac:chgData name="James Faulkner" userId="0317f581c6f50031" providerId="LiveId" clId="{32ADE929-8BE3-4969-8390-04F6740B0EBF}" dt="2022-06-14T13:13:54.217" v="57" actId="1076"/>
          <ac:spMkLst>
            <pc:docMk/>
            <pc:sldMk cId="637522864" sldId="306"/>
            <ac:spMk id="5" creationId="{00000000-0000-0000-0000-000000000000}"/>
          </ac:spMkLst>
        </pc:spChg>
      </pc:sldChg>
      <pc:sldChg chg="modSp mod">
        <pc:chgData name="James Faulkner" userId="0317f581c6f50031" providerId="LiveId" clId="{32ADE929-8BE3-4969-8390-04F6740B0EBF}" dt="2022-06-14T12:45:34.639" v="45" actId="1076"/>
        <pc:sldMkLst>
          <pc:docMk/>
          <pc:sldMk cId="2122449060" sldId="372"/>
        </pc:sldMkLst>
        <pc:spChg chg="mod">
          <ac:chgData name="James Faulkner" userId="0317f581c6f50031" providerId="LiveId" clId="{32ADE929-8BE3-4969-8390-04F6740B0EBF}" dt="2022-06-14T12:45:34.639" v="45" actId="1076"/>
          <ac:spMkLst>
            <pc:docMk/>
            <pc:sldMk cId="2122449060" sldId="372"/>
            <ac:spMk id="7" creationId="{69989698-6B06-4C25-BADB-1C6C3A94CEB6}"/>
          </ac:spMkLst>
        </pc:spChg>
        <pc:picChg chg="mod">
          <ac:chgData name="James Faulkner" userId="0317f581c6f50031" providerId="LiveId" clId="{32ADE929-8BE3-4969-8390-04F6740B0EBF}" dt="2022-06-14T12:45:20.496" v="42" actId="14100"/>
          <ac:picMkLst>
            <pc:docMk/>
            <pc:sldMk cId="2122449060" sldId="372"/>
            <ac:picMk id="6" creationId="{392CCE47-A815-4467-9511-55DD141D94AE}"/>
          </ac:picMkLst>
        </pc:picChg>
      </pc:sldChg>
      <pc:sldChg chg="modSp mod">
        <pc:chgData name="James Faulkner" userId="0317f581c6f50031" providerId="LiveId" clId="{32ADE929-8BE3-4969-8390-04F6740B0EBF}" dt="2022-06-14T09:19:36.209" v="35" actId="20577"/>
        <pc:sldMkLst>
          <pc:docMk/>
          <pc:sldMk cId="3673964996" sldId="373"/>
        </pc:sldMkLst>
        <pc:spChg chg="mod">
          <ac:chgData name="James Faulkner" userId="0317f581c6f50031" providerId="LiveId" clId="{32ADE929-8BE3-4969-8390-04F6740B0EBF}" dt="2022-06-14T09:19:36.209" v="35" actId="20577"/>
          <ac:spMkLst>
            <pc:docMk/>
            <pc:sldMk cId="3673964996" sldId="373"/>
            <ac:spMk id="4" creationId="{00000000-0000-0000-0000-000000000000}"/>
          </ac:spMkLst>
        </pc:spChg>
      </pc:sldChg>
      <pc:sldChg chg="modAnim">
        <pc:chgData name="James Faulkner" userId="0317f581c6f50031" providerId="LiveId" clId="{32ADE929-8BE3-4969-8390-04F6740B0EBF}" dt="2022-06-14T09:59:13.530" v="36"/>
        <pc:sldMkLst>
          <pc:docMk/>
          <pc:sldMk cId="848245497" sldId="434"/>
        </pc:sldMkLst>
      </pc:sldChg>
      <pc:sldChg chg="delSp modSp add mod modShow">
        <pc:chgData name="James Faulkner" userId="0317f581c6f50031" providerId="LiveId" clId="{32ADE929-8BE3-4969-8390-04F6740B0EBF}" dt="2022-06-14T13:03:30.969" v="56" actId="729"/>
        <pc:sldMkLst>
          <pc:docMk/>
          <pc:sldMk cId="3124159605" sldId="472"/>
        </pc:sldMkLst>
        <pc:spChg chg="mod">
          <ac:chgData name="James Faulkner" userId="0317f581c6f50031" providerId="LiveId" clId="{32ADE929-8BE3-4969-8390-04F6740B0EBF}" dt="2022-06-14T13:03:08.516" v="52" actId="1076"/>
          <ac:spMkLst>
            <pc:docMk/>
            <pc:sldMk cId="3124159605" sldId="472"/>
            <ac:spMk id="6" creationId="{5CCEEDBD-C9A7-B71C-56C4-99C60C97970F}"/>
          </ac:spMkLst>
        </pc:spChg>
        <pc:spChg chg="del">
          <ac:chgData name="James Faulkner" userId="0317f581c6f50031" providerId="LiveId" clId="{32ADE929-8BE3-4969-8390-04F6740B0EBF}" dt="2022-06-14T13:02:44.839" v="47" actId="478"/>
          <ac:spMkLst>
            <pc:docMk/>
            <pc:sldMk cId="3124159605" sldId="472"/>
            <ac:spMk id="13" creationId="{B1B2D03B-ED6D-EF27-1F1F-344153D998C9}"/>
          </ac:spMkLst>
        </pc:spChg>
        <pc:spChg chg="mod">
          <ac:chgData name="James Faulkner" userId="0317f581c6f50031" providerId="LiveId" clId="{32ADE929-8BE3-4969-8390-04F6740B0EBF}" dt="2022-06-14T13:03:18.181" v="55" actId="1076"/>
          <ac:spMkLst>
            <pc:docMk/>
            <pc:sldMk cId="3124159605" sldId="472"/>
            <ac:spMk id="15" creationId="{11DB0140-BA84-375C-94C9-90E8E05B0D47}"/>
          </ac:spMkLst>
        </pc:spChg>
        <pc:picChg chg="mod">
          <ac:chgData name="James Faulkner" userId="0317f581c6f50031" providerId="LiveId" clId="{32ADE929-8BE3-4969-8390-04F6740B0EBF}" dt="2022-06-14T13:03:04.888" v="51" actId="1076"/>
          <ac:picMkLst>
            <pc:docMk/>
            <pc:sldMk cId="3124159605" sldId="472"/>
            <ac:picMk id="7" creationId="{164DBBB6-F56C-AA46-8C8D-6F26CA88B073}"/>
          </ac:picMkLst>
        </pc:picChg>
        <pc:picChg chg="del">
          <ac:chgData name="James Faulkner" userId="0317f581c6f50031" providerId="LiveId" clId="{32ADE929-8BE3-4969-8390-04F6740B0EBF}" dt="2022-06-14T13:02:46.686" v="49" actId="478"/>
          <ac:picMkLst>
            <pc:docMk/>
            <pc:sldMk cId="3124159605" sldId="472"/>
            <ac:picMk id="9" creationId="{8BCC10DE-E211-2E3D-18DD-A5598B6E31D7}"/>
          </ac:picMkLst>
        </pc:picChg>
        <pc:picChg chg="del">
          <ac:chgData name="James Faulkner" userId="0317f581c6f50031" providerId="LiveId" clId="{32ADE929-8BE3-4969-8390-04F6740B0EBF}" dt="2022-06-14T13:02:45.971" v="48" actId="478"/>
          <ac:picMkLst>
            <pc:docMk/>
            <pc:sldMk cId="3124159605" sldId="472"/>
            <ac:picMk id="12" creationId="{26227FDA-8997-6BFE-BC1C-40CF56A2B158}"/>
          </ac:picMkLst>
        </pc:picChg>
        <pc:picChg chg="mod">
          <ac:chgData name="James Faulkner" userId="0317f581c6f50031" providerId="LiveId" clId="{32ADE929-8BE3-4969-8390-04F6740B0EBF}" dt="2022-06-14T13:03:15.090" v="54" actId="1076"/>
          <ac:picMkLst>
            <pc:docMk/>
            <pc:sldMk cId="3124159605" sldId="472"/>
            <ac:picMk id="14" creationId="{4FF79D75-05F8-89F2-8FD2-D18C202B8228}"/>
          </ac:picMkLst>
        </pc:picChg>
        <pc:picChg chg="mod">
          <ac:chgData name="James Faulkner" userId="0317f581c6f50031" providerId="LiveId" clId="{32ADE929-8BE3-4969-8390-04F6740B0EBF}" dt="2022-06-14T13:03:11.071" v="53" actId="1076"/>
          <ac:picMkLst>
            <pc:docMk/>
            <pc:sldMk cId="3124159605" sldId="472"/>
            <ac:picMk id="17" creationId="{CA273F52-CE7F-A290-00F2-E3E97648DEAA}"/>
          </ac:picMkLst>
        </pc:picChg>
        <pc:picChg chg="mod">
          <ac:chgData name="James Faulkner" userId="0317f581c6f50031" providerId="LiveId" clId="{32ADE929-8BE3-4969-8390-04F6740B0EBF}" dt="2022-06-14T13:03:01.398" v="50" actId="1076"/>
          <ac:picMkLst>
            <pc:docMk/>
            <pc:sldMk cId="3124159605" sldId="472"/>
            <ac:picMk id="19" creationId="{74B15E30-C6AE-A53B-626F-7FE6EA2D5E07}"/>
          </ac:picMkLst>
        </pc:picChg>
      </pc:sldChg>
    </pc:docChg>
  </pc:docChgLst>
  <pc:docChgLst>
    <pc:chgData name="James Faulkner" userId="0317f581c6f50031" providerId="LiveId" clId="{3051D694-BC0A-4D2C-919B-3F71AE642D77}"/>
    <pc:docChg chg="undo custSel addSld delSld modSld sldOrd delMainMaster">
      <pc:chgData name="James Faulkner" userId="0317f581c6f50031" providerId="LiveId" clId="{3051D694-BC0A-4D2C-919B-3F71AE642D77}" dt="2022-12-05T09:42:45.736" v="1089" actId="20577"/>
      <pc:docMkLst>
        <pc:docMk/>
      </pc:docMkLst>
      <pc:sldChg chg="addSp delSp modSp del mod modAnim">
        <pc:chgData name="James Faulkner" userId="0317f581c6f50031" providerId="LiveId" clId="{3051D694-BC0A-4D2C-919B-3F71AE642D77}" dt="2022-12-02T14:52:36.512" v="898" actId="47"/>
        <pc:sldMkLst>
          <pc:docMk/>
          <pc:sldMk cId="3787197720" sldId="258"/>
        </pc:sldMkLst>
        <pc:picChg chg="add mod">
          <ac:chgData name="James Faulkner" userId="0317f581c6f50031" providerId="LiveId" clId="{3051D694-BC0A-4D2C-919B-3F71AE642D77}" dt="2022-12-02T13:24:08.816" v="0"/>
          <ac:picMkLst>
            <pc:docMk/>
            <pc:sldMk cId="3787197720" sldId="258"/>
            <ac:picMk id="3" creationId="{99614DBB-FE55-5A60-99C6-C6C2683A0C33}"/>
          </ac:picMkLst>
        </pc:picChg>
        <pc:picChg chg="add mod">
          <ac:chgData name="James Faulkner" userId="0317f581c6f50031" providerId="LiveId" clId="{3051D694-BC0A-4D2C-919B-3F71AE642D77}" dt="2022-12-02T14:51:46.960" v="871"/>
          <ac:picMkLst>
            <pc:docMk/>
            <pc:sldMk cId="3787197720" sldId="258"/>
            <ac:picMk id="5" creationId="{3659B430-6A1A-F2D2-1BA0-AA980FA2FB00}"/>
          </ac:picMkLst>
        </pc:picChg>
        <pc:picChg chg="del">
          <ac:chgData name="James Faulkner" userId="0317f581c6f50031" providerId="LiveId" clId="{3051D694-BC0A-4D2C-919B-3F71AE642D77}" dt="2022-12-02T14:51:10.934" v="866" actId="478"/>
          <ac:picMkLst>
            <pc:docMk/>
            <pc:sldMk cId="3787197720" sldId="258"/>
            <ac:picMk id="6" creationId="{57E05950-C3AF-4153-9EEF-646A7DEC8F92}"/>
          </ac:picMkLst>
        </pc:picChg>
        <pc:picChg chg="del">
          <ac:chgData name="James Faulkner" userId="0317f581c6f50031" providerId="LiveId" clId="{3051D694-BC0A-4D2C-919B-3F71AE642D77}" dt="2022-12-02T14:51:12.063" v="868" actId="478"/>
          <ac:picMkLst>
            <pc:docMk/>
            <pc:sldMk cId="3787197720" sldId="258"/>
            <ac:picMk id="7" creationId="{780716CF-F66A-5BD1-6735-83F626A2BC67}"/>
          </ac:picMkLst>
        </pc:picChg>
        <pc:picChg chg="del">
          <ac:chgData name="James Faulkner" userId="0317f581c6f50031" providerId="LiveId" clId="{3051D694-BC0A-4D2C-919B-3F71AE642D77}" dt="2022-12-02T14:51:11.502" v="867" actId="478"/>
          <ac:picMkLst>
            <pc:docMk/>
            <pc:sldMk cId="3787197720" sldId="258"/>
            <ac:picMk id="12" creationId="{04CF9A6A-99C9-42A2-A9E1-520151887890}"/>
          </ac:picMkLst>
        </pc:picChg>
      </pc:sldChg>
      <pc:sldChg chg="del">
        <pc:chgData name="James Faulkner" userId="0317f581c6f50031" providerId="LiveId" clId="{3051D694-BC0A-4D2C-919B-3F71AE642D77}" dt="2022-12-02T14:45:49.497" v="801" actId="2696"/>
        <pc:sldMkLst>
          <pc:docMk/>
          <pc:sldMk cId="637522864" sldId="306"/>
        </pc:sldMkLst>
      </pc:sldChg>
      <pc:sldChg chg="add setBg">
        <pc:chgData name="James Faulkner" userId="0317f581c6f50031" providerId="LiveId" clId="{3051D694-BC0A-4D2C-919B-3F71AE642D77}" dt="2022-12-02T14:46:03.665" v="803"/>
        <pc:sldMkLst>
          <pc:docMk/>
          <pc:sldMk cId="2020559113" sldId="306"/>
        </pc:sldMkLst>
      </pc:sldChg>
      <pc:sldChg chg="delSp modSp mod setBg delAnim modShow">
        <pc:chgData name="James Faulkner" userId="0317f581c6f50031" providerId="LiveId" clId="{3051D694-BC0A-4D2C-919B-3F71AE642D77}" dt="2022-12-02T14:44:14.816" v="794" actId="729"/>
        <pc:sldMkLst>
          <pc:docMk/>
          <pc:sldMk cId="1282098977" sldId="363"/>
        </pc:sldMkLst>
        <pc:spChg chg="mod">
          <ac:chgData name="James Faulkner" userId="0317f581c6f50031" providerId="LiveId" clId="{3051D694-BC0A-4D2C-919B-3F71AE642D77}" dt="2022-12-02T14:31:04.777" v="610" actId="1076"/>
          <ac:spMkLst>
            <pc:docMk/>
            <pc:sldMk cId="1282098977" sldId="363"/>
            <ac:spMk id="4" creationId="{00000000-0000-0000-0000-000000000000}"/>
          </ac:spMkLst>
        </pc:spChg>
        <pc:picChg chg="mod">
          <ac:chgData name="James Faulkner" userId="0317f581c6f50031" providerId="LiveId" clId="{3051D694-BC0A-4D2C-919B-3F71AE642D77}" dt="2022-12-02T14:31:09.977" v="612" actId="1076"/>
          <ac:picMkLst>
            <pc:docMk/>
            <pc:sldMk cId="1282098977" sldId="363"/>
            <ac:picMk id="6" creationId="{57E05950-C3AF-4153-9EEF-646A7DEC8F92}"/>
          </ac:picMkLst>
        </pc:picChg>
        <pc:picChg chg="del">
          <ac:chgData name="James Faulkner" userId="0317f581c6f50031" providerId="LiveId" clId="{3051D694-BC0A-4D2C-919B-3F71AE642D77}" dt="2022-12-02T14:31:12.036" v="613" actId="478"/>
          <ac:picMkLst>
            <pc:docMk/>
            <pc:sldMk cId="1282098977" sldId="363"/>
            <ac:picMk id="7" creationId="{D0906C87-F4F4-4DA5-AC4D-DB28741DCFC1}"/>
          </ac:picMkLst>
        </pc:picChg>
        <pc:picChg chg="del">
          <ac:chgData name="James Faulkner" userId="0317f581c6f50031" providerId="LiveId" clId="{3051D694-BC0A-4D2C-919B-3F71AE642D77}" dt="2022-12-02T14:30:36.340" v="573" actId="478"/>
          <ac:picMkLst>
            <pc:docMk/>
            <pc:sldMk cId="1282098977" sldId="363"/>
            <ac:picMk id="8" creationId="{65950648-E689-BEC3-2410-888DCC359F1A}"/>
          </ac:picMkLst>
        </pc:picChg>
        <pc:picChg chg="del">
          <ac:chgData name="James Faulkner" userId="0317f581c6f50031" providerId="LiveId" clId="{3051D694-BC0A-4D2C-919B-3F71AE642D77}" dt="2022-12-02T14:30:37.590" v="574" actId="478"/>
          <ac:picMkLst>
            <pc:docMk/>
            <pc:sldMk cId="1282098977" sldId="363"/>
            <ac:picMk id="12" creationId="{04CF9A6A-99C9-42A2-A9E1-520151887890}"/>
          </ac:picMkLst>
        </pc:picChg>
        <pc:picChg chg="del">
          <ac:chgData name="James Faulkner" userId="0317f581c6f50031" providerId="LiveId" clId="{3051D694-BC0A-4D2C-919B-3F71AE642D77}" dt="2022-12-02T14:30:57.293" v="605" actId="478"/>
          <ac:picMkLst>
            <pc:docMk/>
            <pc:sldMk cId="1282098977" sldId="363"/>
            <ac:picMk id="17" creationId="{40D2BCF3-1AA1-4ECC-BE9F-843899C69B59}"/>
          </ac:picMkLst>
        </pc:picChg>
      </pc:sldChg>
      <pc:sldChg chg="addSp delSp modSp mod ord addAnim delAnim modAnim">
        <pc:chgData name="James Faulkner" userId="0317f581c6f50031" providerId="LiveId" clId="{3051D694-BC0A-4D2C-919B-3F71AE642D77}" dt="2022-12-02T13:30:05.273" v="178" actId="478"/>
        <pc:sldMkLst>
          <pc:docMk/>
          <pc:sldMk cId="2500862746" sldId="364"/>
        </pc:sldMkLst>
        <pc:spChg chg="add del mod">
          <ac:chgData name="James Faulkner" userId="0317f581c6f50031" providerId="LiveId" clId="{3051D694-BC0A-4D2C-919B-3F71AE642D77}" dt="2022-12-02T13:27:17.309" v="141" actId="478"/>
          <ac:spMkLst>
            <pc:docMk/>
            <pc:sldMk cId="2500862746" sldId="364"/>
            <ac:spMk id="2" creationId="{405D3299-B9C7-4ECC-30B2-0023BC965F81}"/>
          </ac:spMkLst>
        </pc:spChg>
        <pc:spChg chg="del">
          <ac:chgData name="James Faulkner" userId="0317f581c6f50031" providerId="LiveId" clId="{3051D694-BC0A-4D2C-919B-3F71AE642D77}" dt="2022-12-02T13:26:07.912" v="28" actId="478"/>
          <ac:spMkLst>
            <pc:docMk/>
            <pc:sldMk cId="2500862746" sldId="364"/>
            <ac:spMk id="4" creationId="{00000000-0000-0000-0000-000000000000}"/>
          </ac:spMkLst>
        </pc:spChg>
        <pc:spChg chg="add del mod">
          <ac:chgData name="James Faulkner" userId="0317f581c6f50031" providerId="LiveId" clId="{3051D694-BC0A-4D2C-919B-3F71AE642D77}" dt="2022-12-02T13:30:05.273" v="178" actId="478"/>
          <ac:spMkLst>
            <pc:docMk/>
            <pc:sldMk cId="2500862746" sldId="364"/>
            <ac:spMk id="12" creationId="{5A896D45-B846-7022-70BE-247A06CE8D3B}"/>
          </ac:spMkLst>
        </pc:spChg>
        <pc:picChg chg="add del mod">
          <ac:chgData name="James Faulkner" userId="0317f581c6f50031" providerId="LiveId" clId="{3051D694-BC0A-4D2C-919B-3F71AE642D77}" dt="2022-12-02T13:27:16.090" v="140" actId="478"/>
          <ac:picMkLst>
            <pc:docMk/>
            <pc:sldMk cId="2500862746" sldId="364"/>
            <ac:picMk id="3" creationId="{21D36856-BBC1-4403-814A-84C246EC965C}"/>
          </ac:picMkLst>
        </pc:picChg>
        <pc:picChg chg="mod">
          <ac:chgData name="James Faulkner" userId="0317f581c6f50031" providerId="LiveId" clId="{3051D694-BC0A-4D2C-919B-3F71AE642D77}" dt="2022-12-02T13:27:35.574" v="156" actId="1076"/>
          <ac:picMkLst>
            <pc:docMk/>
            <pc:sldMk cId="2500862746" sldId="364"/>
            <ac:picMk id="5" creationId="{D8937724-CCB2-7195-D0E3-172CFC76EB2F}"/>
          </ac:picMkLst>
        </pc:picChg>
        <pc:picChg chg="del">
          <ac:chgData name="James Faulkner" userId="0317f581c6f50031" providerId="LiveId" clId="{3051D694-BC0A-4D2C-919B-3F71AE642D77}" dt="2022-12-02T13:26:33.161" v="48" actId="478"/>
          <ac:picMkLst>
            <pc:docMk/>
            <pc:sldMk cId="2500862746" sldId="364"/>
            <ac:picMk id="7" creationId="{F28B8BEA-7612-01F8-AD3A-2A360D99EF49}"/>
          </ac:picMkLst>
        </pc:picChg>
        <pc:picChg chg="del">
          <ac:chgData name="James Faulkner" userId="0317f581c6f50031" providerId="LiveId" clId="{3051D694-BC0A-4D2C-919B-3F71AE642D77}" dt="2022-12-02T13:28:32.934" v="165" actId="478"/>
          <ac:picMkLst>
            <pc:docMk/>
            <pc:sldMk cId="2500862746" sldId="364"/>
            <ac:picMk id="8" creationId="{31B43D4B-6595-1BC1-AACB-4CC1C3B8EF33}"/>
          </ac:picMkLst>
        </pc:picChg>
        <pc:picChg chg="mod">
          <ac:chgData name="James Faulkner" userId="0317f581c6f50031" providerId="LiveId" clId="{3051D694-BC0A-4D2C-919B-3F71AE642D77}" dt="2022-12-02T13:27:34.768" v="155" actId="14100"/>
          <ac:picMkLst>
            <pc:docMk/>
            <pc:sldMk cId="2500862746" sldId="364"/>
            <ac:picMk id="9" creationId="{46F6FCCB-4510-37AA-3643-928B53360AEB}"/>
          </ac:picMkLst>
        </pc:picChg>
        <pc:picChg chg="add mod">
          <ac:chgData name="James Faulkner" userId="0317f581c6f50031" providerId="LiveId" clId="{3051D694-BC0A-4D2C-919B-3F71AE642D77}" dt="2022-12-02T13:28:22.456" v="164" actId="1076"/>
          <ac:picMkLst>
            <pc:docMk/>
            <pc:sldMk cId="2500862746" sldId="364"/>
            <ac:picMk id="10" creationId="{DC9E4149-B714-AEB1-3F9D-26D1AE40485C}"/>
          </ac:picMkLst>
        </pc:picChg>
        <pc:picChg chg="add del mod">
          <ac:chgData name="James Faulkner" userId="0317f581c6f50031" providerId="LiveId" clId="{3051D694-BC0A-4D2C-919B-3F71AE642D77}" dt="2022-12-02T13:30:05.273" v="178" actId="478"/>
          <ac:picMkLst>
            <pc:docMk/>
            <pc:sldMk cId="2500862746" sldId="364"/>
            <ac:picMk id="11" creationId="{5F3DEBCD-21D3-0AFD-29FC-BA67C808F581}"/>
          </ac:picMkLst>
        </pc:picChg>
        <pc:picChg chg="mod">
          <ac:chgData name="James Faulkner" userId="0317f581c6f50031" providerId="LiveId" clId="{3051D694-BC0A-4D2C-919B-3F71AE642D77}" dt="2022-12-02T13:27:32.823" v="153" actId="1076"/>
          <ac:picMkLst>
            <pc:docMk/>
            <pc:sldMk cId="2500862746" sldId="364"/>
            <ac:picMk id="13" creationId="{7581DEA0-8016-4B41-A53C-F2871B18834D}"/>
          </ac:picMkLst>
        </pc:picChg>
      </pc:sldChg>
      <pc:sldChg chg="del">
        <pc:chgData name="James Faulkner" userId="0317f581c6f50031" providerId="LiveId" clId="{3051D694-BC0A-4D2C-919B-3F71AE642D77}" dt="2022-12-02T14:46:09.608" v="804" actId="47"/>
        <pc:sldMkLst>
          <pc:docMk/>
          <pc:sldMk cId="2902380984" sldId="365"/>
        </pc:sldMkLst>
      </pc:sldChg>
      <pc:sldChg chg="del">
        <pc:chgData name="James Faulkner" userId="0317f581c6f50031" providerId="LiveId" clId="{3051D694-BC0A-4D2C-919B-3F71AE642D77}" dt="2022-12-02T14:46:09.608" v="804" actId="47"/>
        <pc:sldMkLst>
          <pc:docMk/>
          <pc:sldMk cId="3083007332" sldId="366"/>
        </pc:sldMkLst>
      </pc:sldChg>
      <pc:sldChg chg="del">
        <pc:chgData name="James Faulkner" userId="0317f581c6f50031" providerId="LiveId" clId="{3051D694-BC0A-4D2C-919B-3F71AE642D77}" dt="2022-12-02T14:46:09.608" v="804" actId="47"/>
        <pc:sldMkLst>
          <pc:docMk/>
          <pc:sldMk cId="84104998" sldId="367"/>
        </pc:sldMkLst>
      </pc:sldChg>
      <pc:sldChg chg="del">
        <pc:chgData name="James Faulkner" userId="0317f581c6f50031" providerId="LiveId" clId="{3051D694-BC0A-4D2C-919B-3F71AE642D77}" dt="2022-12-02T14:46:09.608" v="804" actId="47"/>
        <pc:sldMkLst>
          <pc:docMk/>
          <pc:sldMk cId="2125032427" sldId="370"/>
        </pc:sldMkLst>
      </pc:sldChg>
      <pc:sldChg chg="del">
        <pc:chgData name="James Faulkner" userId="0317f581c6f50031" providerId="LiveId" clId="{3051D694-BC0A-4D2C-919B-3F71AE642D77}" dt="2022-12-02T14:46:09.608" v="804" actId="47"/>
        <pc:sldMkLst>
          <pc:docMk/>
          <pc:sldMk cId="2122449060" sldId="372"/>
        </pc:sldMkLst>
      </pc:sldChg>
      <pc:sldChg chg="del">
        <pc:chgData name="James Faulkner" userId="0317f581c6f50031" providerId="LiveId" clId="{3051D694-BC0A-4D2C-919B-3F71AE642D77}" dt="2022-12-02T14:46:09.608" v="804" actId="47"/>
        <pc:sldMkLst>
          <pc:docMk/>
          <pc:sldMk cId="3276787825" sldId="375"/>
        </pc:sldMkLst>
      </pc:sldChg>
      <pc:sldChg chg="del">
        <pc:chgData name="James Faulkner" userId="0317f581c6f50031" providerId="LiveId" clId="{3051D694-BC0A-4D2C-919B-3F71AE642D77}" dt="2022-12-02T14:46:09.608" v="804" actId="47"/>
        <pc:sldMkLst>
          <pc:docMk/>
          <pc:sldMk cId="3183705086" sldId="380"/>
        </pc:sldMkLst>
      </pc:sldChg>
      <pc:sldChg chg="del">
        <pc:chgData name="James Faulkner" userId="0317f581c6f50031" providerId="LiveId" clId="{3051D694-BC0A-4D2C-919B-3F71AE642D77}" dt="2022-12-02T14:46:09.608" v="804" actId="47"/>
        <pc:sldMkLst>
          <pc:docMk/>
          <pc:sldMk cId="1955571355" sldId="381"/>
        </pc:sldMkLst>
      </pc:sldChg>
      <pc:sldChg chg="del">
        <pc:chgData name="James Faulkner" userId="0317f581c6f50031" providerId="LiveId" clId="{3051D694-BC0A-4D2C-919B-3F71AE642D77}" dt="2022-12-02T14:46:09.608" v="804" actId="47"/>
        <pc:sldMkLst>
          <pc:docMk/>
          <pc:sldMk cId="3248164263" sldId="386"/>
        </pc:sldMkLst>
      </pc:sldChg>
      <pc:sldChg chg="del">
        <pc:chgData name="James Faulkner" userId="0317f581c6f50031" providerId="LiveId" clId="{3051D694-BC0A-4D2C-919B-3F71AE642D77}" dt="2022-12-02T14:46:09.608" v="804" actId="47"/>
        <pc:sldMkLst>
          <pc:docMk/>
          <pc:sldMk cId="1907751784" sldId="387"/>
        </pc:sldMkLst>
      </pc:sldChg>
      <pc:sldChg chg="del">
        <pc:chgData name="James Faulkner" userId="0317f581c6f50031" providerId="LiveId" clId="{3051D694-BC0A-4D2C-919B-3F71AE642D77}" dt="2022-12-02T14:46:09.608" v="804" actId="47"/>
        <pc:sldMkLst>
          <pc:docMk/>
          <pc:sldMk cId="3229995119" sldId="393"/>
        </pc:sldMkLst>
      </pc:sldChg>
      <pc:sldChg chg="del">
        <pc:chgData name="James Faulkner" userId="0317f581c6f50031" providerId="LiveId" clId="{3051D694-BC0A-4D2C-919B-3F71AE642D77}" dt="2022-12-02T14:46:09.608" v="804" actId="47"/>
        <pc:sldMkLst>
          <pc:docMk/>
          <pc:sldMk cId="2620905734" sldId="394"/>
        </pc:sldMkLst>
      </pc:sldChg>
      <pc:sldChg chg="addSp delSp modSp del mod delAnim modAnim">
        <pc:chgData name="James Faulkner" userId="0317f581c6f50031" providerId="LiveId" clId="{3051D694-BC0A-4D2C-919B-3F71AE642D77}" dt="2022-12-05T09:41:50.897" v="1078" actId="2696"/>
        <pc:sldMkLst>
          <pc:docMk/>
          <pc:sldMk cId="1272751374" sldId="398"/>
        </pc:sldMkLst>
        <pc:spChg chg="add del mod">
          <ac:chgData name="James Faulkner" userId="0317f581c6f50031" providerId="LiveId" clId="{3051D694-BC0A-4D2C-919B-3F71AE642D77}" dt="2022-12-02T13:34:08.369" v="210" actId="478"/>
          <ac:spMkLst>
            <pc:docMk/>
            <pc:sldMk cId="1272751374" sldId="398"/>
            <ac:spMk id="2" creationId="{57AFCC94-3C57-D8DA-E841-D551E62F9A28}"/>
          </ac:spMkLst>
        </pc:spChg>
        <pc:spChg chg="mod">
          <ac:chgData name="James Faulkner" userId="0317f581c6f50031" providerId="LiveId" clId="{3051D694-BC0A-4D2C-919B-3F71AE642D77}" dt="2022-12-02T13:35:16.563" v="233" actId="1076"/>
          <ac:spMkLst>
            <pc:docMk/>
            <pc:sldMk cId="1272751374" sldId="398"/>
            <ac:spMk id="4" creationId="{00000000-0000-0000-0000-000000000000}"/>
          </ac:spMkLst>
        </pc:spChg>
        <pc:picChg chg="add del mod">
          <ac:chgData name="James Faulkner" userId="0317f581c6f50031" providerId="LiveId" clId="{3051D694-BC0A-4D2C-919B-3F71AE642D77}" dt="2022-12-02T13:33:52.615" v="208" actId="478"/>
          <ac:picMkLst>
            <pc:docMk/>
            <pc:sldMk cId="1272751374" sldId="398"/>
            <ac:picMk id="5" creationId="{D971E449-BC67-B982-B193-896617BFEB08}"/>
          </ac:picMkLst>
        </pc:picChg>
        <pc:picChg chg="add del mod">
          <ac:chgData name="James Faulkner" userId="0317f581c6f50031" providerId="LiveId" clId="{3051D694-BC0A-4D2C-919B-3F71AE642D77}" dt="2022-12-02T13:34:48.412" v="220" actId="478"/>
          <ac:picMkLst>
            <pc:docMk/>
            <pc:sldMk cId="1272751374" sldId="398"/>
            <ac:picMk id="7" creationId="{236EDB7B-4B1B-3D05-F8DD-8360E6FEF1AF}"/>
          </ac:picMkLst>
        </pc:picChg>
        <pc:picChg chg="add mod ord">
          <ac:chgData name="James Faulkner" userId="0317f581c6f50031" providerId="LiveId" clId="{3051D694-BC0A-4D2C-919B-3F71AE642D77}" dt="2022-12-02T13:35:27.862" v="237" actId="1076"/>
          <ac:picMkLst>
            <pc:docMk/>
            <pc:sldMk cId="1272751374" sldId="398"/>
            <ac:picMk id="9" creationId="{ACC1CFB5-20FA-4562-DE71-C1CC008D8008}"/>
          </ac:picMkLst>
        </pc:picChg>
        <pc:picChg chg="add mod">
          <ac:chgData name="James Faulkner" userId="0317f581c6f50031" providerId="LiveId" clId="{3051D694-BC0A-4D2C-919B-3F71AE642D77}" dt="2022-12-02T13:37:45.749" v="259" actId="1076"/>
          <ac:picMkLst>
            <pc:docMk/>
            <pc:sldMk cId="1272751374" sldId="398"/>
            <ac:picMk id="11" creationId="{A555C9F8-4431-8CFB-87CD-6C3514F7F055}"/>
          </ac:picMkLst>
        </pc:picChg>
        <pc:picChg chg="add mod">
          <ac:chgData name="James Faulkner" userId="0317f581c6f50031" providerId="LiveId" clId="{3051D694-BC0A-4D2C-919B-3F71AE642D77}" dt="2022-12-02T13:37:49.111" v="261" actId="1076"/>
          <ac:picMkLst>
            <pc:docMk/>
            <pc:sldMk cId="1272751374" sldId="398"/>
            <ac:picMk id="13" creationId="{2963C0BA-0AC9-D87E-9B1F-50CDFEE293A8}"/>
          </ac:picMkLst>
        </pc:picChg>
        <pc:picChg chg="add mod">
          <ac:chgData name="James Faulkner" userId="0317f581c6f50031" providerId="LiveId" clId="{3051D694-BC0A-4D2C-919B-3F71AE642D77}" dt="2022-12-02T13:39:24.574" v="272" actId="1076"/>
          <ac:picMkLst>
            <pc:docMk/>
            <pc:sldMk cId="1272751374" sldId="398"/>
            <ac:picMk id="15" creationId="{4BDAA406-CBDA-C452-4BF0-531E4878561C}"/>
          </ac:picMkLst>
        </pc:picChg>
        <pc:picChg chg="add del mod">
          <ac:chgData name="James Faulkner" userId="0317f581c6f50031" providerId="LiveId" clId="{3051D694-BC0A-4D2C-919B-3F71AE642D77}" dt="2022-12-02T14:08:25.903" v="282" actId="478"/>
          <ac:picMkLst>
            <pc:docMk/>
            <pc:sldMk cId="1272751374" sldId="398"/>
            <ac:picMk id="16" creationId="{384304C5-B628-96D1-01AB-D4EAD5DDB873}"/>
          </ac:picMkLst>
        </pc:picChg>
        <pc:picChg chg="mod">
          <ac:chgData name="James Faulkner" userId="0317f581c6f50031" providerId="LiveId" clId="{3051D694-BC0A-4D2C-919B-3F71AE642D77}" dt="2022-12-02T13:35:14.572" v="232" actId="14100"/>
          <ac:picMkLst>
            <pc:docMk/>
            <pc:sldMk cId="1272751374" sldId="398"/>
            <ac:picMk id="17" creationId="{C19A6F1E-B995-497B-9E06-9EEC5799F861}"/>
          </ac:picMkLst>
        </pc:picChg>
        <pc:picChg chg="add del mod">
          <ac:chgData name="James Faulkner" userId="0317f581c6f50031" providerId="LiveId" clId="{3051D694-BC0A-4D2C-919B-3F71AE642D77}" dt="2022-12-02T14:14:10.834" v="388" actId="478"/>
          <ac:picMkLst>
            <pc:docMk/>
            <pc:sldMk cId="1272751374" sldId="398"/>
            <ac:picMk id="18" creationId="{047911FA-644B-07F7-12FA-8CF76581AF27}"/>
          </ac:picMkLst>
        </pc:picChg>
        <pc:picChg chg="add del mod">
          <ac:chgData name="James Faulkner" userId="0317f581c6f50031" providerId="LiveId" clId="{3051D694-BC0A-4D2C-919B-3F71AE642D77}" dt="2022-12-02T14:14:10.153" v="387" actId="478"/>
          <ac:picMkLst>
            <pc:docMk/>
            <pc:sldMk cId="1272751374" sldId="398"/>
            <ac:picMk id="19" creationId="{9C1C59BC-1FF0-57DA-9862-C653D54A0CA3}"/>
          </ac:picMkLst>
        </pc:picChg>
        <pc:picChg chg="add del mod">
          <ac:chgData name="James Faulkner" userId="0317f581c6f50031" providerId="LiveId" clId="{3051D694-BC0A-4D2C-919B-3F71AE642D77}" dt="2022-12-02T14:14:09.652" v="386" actId="478"/>
          <ac:picMkLst>
            <pc:docMk/>
            <pc:sldMk cId="1272751374" sldId="398"/>
            <ac:picMk id="20" creationId="{CD1C5A15-DA9C-9DCA-82D5-A347310B465C}"/>
          </ac:picMkLst>
        </pc:picChg>
      </pc:sldChg>
      <pc:sldChg chg="del">
        <pc:chgData name="James Faulkner" userId="0317f581c6f50031" providerId="LiveId" clId="{3051D694-BC0A-4D2C-919B-3F71AE642D77}" dt="2022-12-02T14:46:09.608" v="804" actId="47"/>
        <pc:sldMkLst>
          <pc:docMk/>
          <pc:sldMk cId="3802428985" sldId="399"/>
        </pc:sldMkLst>
      </pc:sldChg>
      <pc:sldChg chg="del">
        <pc:chgData name="James Faulkner" userId="0317f581c6f50031" providerId="LiveId" clId="{3051D694-BC0A-4D2C-919B-3F71AE642D77}" dt="2022-12-02T14:46:09.608" v="804" actId="47"/>
        <pc:sldMkLst>
          <pc:docMk/>
          <pc:sldMk cId="488030976" sldId="421"/>
        </pc:sldMkLst>
      </pc:sldChg>
      <pc:sldChg chg="del">
        <pc:chgData name="James Faulkner" userId="0317f581c6f50031" providerId="LiveId" clId="{3051D694-BC0A-4D2C-919B-3F71AE642D77}" dt="2022-12-02T14:46:09.608" v="804" actId="47"/>
        <pc:sldMkLst>
          <pc:docMk/>
          <pc:sldMk cId="848245497" sldId="434"/>
        </pc:sldMkLst>
      </pc:sldChg>
      <pc:sldChg chg="del">
        <pc:chgData name="James Faulkner" userId="0317f581c6f50031" providerId="LiveId" clId="{3051D694-BC0A-4D2C-919B-3F71AE642D77}" dt="2022-12-02T14:46:09.608" v="804" actId="47"/>
        <pc:sldMkLst>
          <pc:docMk/>
          <pc:sldMk cId="1754228350" sldId="435"/>
        </pc:sldMkLst>
      </pc:sldChg>
      <pc:sldChg chg="del">
        <pc:chgData name="James Faulkner" userId="0317f581c6f50031" providerId="LiveId" clId="{3051D694-BC0A-4D2C-919B-3F71AE642D77}" dt="2022-12-02T14:46:09.608" v="804" actId="47"/>
        <pc:sldMkLst>
          <pc:docMk/>
          <pc:sldMk cId="914341388" sldId="469"/>
        </pc:sldMkLst>
      </pc:sldChg>
      <pc:sldChg chg="modSp mod ord">
        <pc:chgData name="James Faulkner" userId="0317f581c6f50031" providerId="LiveId" clId="{3051D694-BC0A-4D2C-919B-3F71AE642D77}" dt="2022-12-02T14:35:58.697" v="731" actId="403"/>
        <pc:sldMkLst>
          <pc:docMk/>
          <pc:sldMk cId="1806549376" sldId="471"/>
        </pc:sldMkLst>
        <pc:spChg chg="mod">
          <ac:chgData name="James Faulkner" userId="0317f581c6f50031" providerId="LiveId" clId="{3051D694-BC0A-4D2C-919B-3F71AE642D77}" dt="2022-12-02T14:35:58.697" v="731" actId="403"/>
          <ac:spMkLst>
            <pc:docMk/>
            <pc:sldMk cId="1806549376" sldId="471"/>
            <ac:spMk id="4" creationId="{00000000-0000-0000-0000-000000000000}"/>
          </ac:spMkLst>
        </pc:spChg>
      </pc:sldChg>
      <pc:sldChg chg="del">
        <pc:chgData name="James Faulkner" userId="0317f581c6f50031" providerId="LiveId" clId="{3051D694-BC0A-4D2C-919B-3F71AE642D77}" dt="2022-12-02T14:46:09.608" v="804" actId="47"/>
        <pc:sldMkLst>
          <pc:docMk/>
          <pc:sldMk cId="254490062" sldId="473"/>
        </pc:sldMkLst>
      </pc:sldChg>
      <pc:sldChg chg="del">
        <pc:chgData name="James Faulkner" userId="0317f581c6f50031" providerId="LiveId" clId="{3051D694-BC0A-4D2C-919B-3F71AE642D77}" dt="2022-12-02T14:46:09.608" v="804" actId="47"/>
        <pc:sldMkLst>
          <pc:docMk/>
          <pc:sldMk cId="3104008092" sldId="474"/>
        </pc:sldMkLst>
      </pc:sldChg>
      <pc:sldChg chg="del">
        <pc:chgData name="James Faulkner" userId="0317f581c6f50031" providerId="LiveId" clId="{3051D694-BC0A-4D2C-919B-3F71AE642D77}" dt="2022-12-02T14:46:09.608" v="804" actId="47"/>
        <pc:sldMkLst>
          <pc:docMk/>
          <pc:sldMk cId="4062993222" sldId="476"/>
        </pc:sldMkLst>
      </pc:sldChg>
      <pc:sldChg chg="del">
        <pc:chgData name="James Faulkner" userId="0317f581c6f50031" providerId="LiveId" clId="{3051D694-BC0A-4D2C-919B-3F71AE642D77}" dt="2022-12-02T14:46:09.608" v="804" actId="47"/>
        <pc:sldMkLst>
          <pc:docMk/>
          <pc:sldMk cId="1596219655" sldId="479"/>
        </pc:sldMkLst>
      </pc:sldChg>
      <pc:sldChg chg="del">
        <pc:chgData name="James Faulkner" userId="0317f581c6f50031" providerId="LiveId" clId="{3051D694-BC0A-4D2C-919B-3F71AE642D77}" dt="2022-12-02T14:46:09.608" v="804" actId="47"/>
        <pc:sldMkLst>
          <pc:docMk/>
          <pc:sldMk cId="1502198685" sldId="480"/>
        </pc:sldMkLst>
      </pc:sldChg>
      <pc:sldChg chg="del">
        <pc:chgData name="James Faulkner" userId="0317f581c6f50031" providerId="LiveId" clId="{3051D694-BC0A-4D2C-919B-3F71AE642D77}" dt="2022-12-02T14:46:09.608" v="804" actId="47"/>
        <pc:sldMkLst>
          <pc:docMk/>
          <pc:sldMk cId="2054643710" sldId="481"/>
        </pc:sldMkLst>
      </pc:sldChg>
      <pc:sldChg chg="del">
        <pc:chgData name="James Faulkner" userId="0317f581c6f50031" providerId="LiveId" clId="{3051D694-BC0A-4D2C-919B-3F71AE642D77}" dt="2022-12-02T14:46:09.608" v="804" actId="47"/>
        <pc:sldMkLst>
          <pc:docMk/>
          <pc:sldMk cId="2672260029" sldId="482"/>
        </pc:sldMkLst>
      </pc:sldChg>
      <pc:sldChg chg="del">
        <pc:chgData name="James Faulkner" userId="0317f581c6f50031" providerId="LiveId" clId="{3051D694-BC0A-4D2C-919B-3F71AE642D77}" dt="2022-12-02T14:46:09.608" v="804" actId="47"/>
        <pc:sldMkLst>
          <pc:docMk/>
          <pc:sldMk cId="3165735682" sldId="483"/>
        </pc:sldMkLst>
      </pc:sldChg>
      <pc:sldChg chg="del">
        <pc:chgData name="James Faulkner" userId="0317f581c6f50031" providerId="LiveId" clId="{3051D694-BC0A-4D2C-919B-3F71AE642D77}" dt="2022-12-02T14:46:09.608" v="804" actId="47"/>
        <pc:sldMkLst>
          <pc:docMk/>
          <pc:sldMk cId="2402156643" sldId="484"/>
        </pc:sldMkLst>
      </pc:sldChg>
      <pc:sldChg chg="del">
        <pc:chgData name="James Faulkner" userId="0317f581c6f50031" providerId="LiveId" clId="{3051D694-BC0A-4D2C-919B-3F71AE642D77}" dt="2022-12-02T14:46:09.608" v="804" actId="47"/>
        <pc:sldMkLst>
          <pc:docMk/>
          <pc:sldMk cId="235671888" sldId="487"/>
        </pc:sldMkLst>
      </pc:sldChg>
      <pc:sldChg chg="del">
        <pc:chgData name="James Faulkner" userId="0317f581c6f50031" providerId="LiveId" clId="{3051D694-BC0A-4D2C-919B-3F71AE642D77}" dt="2022-12-02T14:46:09.608" v="804" actId="47"/>
        <pc:sldMkLst>
          <pc:docMk/>
          <pc:sldMk cId="1665018940" sldId="488"/>
        </pc:sldMkLst>
      </pc:sldChg>
      <pc:sldChg chg="del">
        <pc:chgData name="James Faulkner" userId="0317f581c6f50031" providerId="LiveId" clId="{3051D694-BC0A-4D2C-919B-3F71AE642D77}" dt="2022-12-02T14:46:09.608" v="804" actId="47"/>
        <pc:sldMkLst>
          <pc:docMk/>
          <pc:sldMk cId="3549730952" sldId="489"/>
        </pc:sldMkLst>
      </pc:sldChg>
      <pc:sldChg chg="del">
        <pc:chgData name="James Faulkner" userId="0317f581c6f50031" providerId="LiveId" clId="{3051D694-BC0A-4D2C-919B-3F71AE642D77}" dt="2022-12-02T14:46:09.608" v="804" actId="47"/>
        <pc:sldMkLst>
          <pc:docMk/>
          <pc:sldMk cId="2948165448" sldId="490"/>
        </pc:sldMkLst>
      </pc:sldChg>
      <pc:sldChg chg="del">
        <pc:chgData name="James Faulkner" userId="0317f581c6f50031" providerId="LiveId" clId="{3051D694-BC0A-4D2C-919B-3F71AE642D77}" dt="2022-12-02T14:46:09.608" v="804" actId="47"/>
        <pc:sldMkLst>
          <pc:docMk/>
          <pc:sldMk cId="3450320545" sldId="491"/>
        </pc:sldMkLst>
      </pc:sldChg>
      <pc:sldChg chg="del">
        <pc:chgData name="James Faulkner" userId="0317f581c6f50031" providerId="LiveId" clId="{3051D694-BC0A-4D2C-919B-3F71AE642D77}" dt="2022-12-02T14:46:09.608" v="804" actId="47"/>
        <pc:sldMkLst>
          <pc:docMk/>
          <pc:sldMk cId="1329788869" sldId="492"/>
        </pc:sldMkLst>
      </pc:sldChg>
      <pc:sldChg chg="del">
        <pc:chgData name="James Faulkner" userId="0317f581c6f50031" providerId="LiveId" clId="{3051D694-BC0A-4D2C-919B-3F71AE642D77}" dt="2022-12-02T14:46:09.608" v="804" actId="47"/>
        <pc:sldMkLst>
          <pc:docMk/>
          <pc:sldMk cId="3338006585" sldId="494"/>
        </pc:sldMkLst>
      </pc:sldChg>
      <pc:sldChg chg="del">
        <pc:chgData name="James Faulkner" userId="0317f581c6f50031" providerId="LiveId" clId="{3051D694-BC0A-4D2C-919B-3F71AE642D77}" dt="2022-12-02T14:46:09.608" v="804" actId="47"/>
        <pc:sldMkLst>
          <pc:docMk/>
          <pc:sldMk cId="2405782578" sldId="495"/>
        </pc:sldMkLst>
      </pc:sldChg>
      <pc:sldChg chg="del">
        <pc:chgData name="James Faulkner" userId="0317f581c6f50031" providerId="LiveId" clId="{3051D694-BC0A-4D2C-919B-3F71AE642D77}" dt="2022-12-02T14:46:09.608" v="804" actId="47"/>
        <pc:sldMkLst>
          <pc:docMk/>
          <pc:sldMk cId="1250361040" sldId="500"/>
        </pc:sldMkLst>
      </pc:sldChg>
      <pc:sldChg chg="del">
        <pc:chgData name="James Faulkner" userId="0317f581c6f50031" providerId="LiveId" clId="{3051D694-BC0A-4D2C-919B-3F71AE642D77}" dt="2022-12-02T14:46:09.608" v="804" actId="47"/>
        <pc:sldMkLst>
          <pc:docMk/>
          <pc:sldMk cId="3378274535" sldId="501"/>
        </pc:sldMkLst>
      </pc:sldChg>
      <pc:sldChg chg="del">
        <pc:chgData name="James Faulkner" userId="0317f581c6f50031" providerId="LiveId" clId="{3051D694-BC0A-4D2C-919B-3F71AE642D77}" dt="2022-12-02T14:46:09.608" v="804" actId="47"/>
        <pc:sldMkLst>
          <pc:docMk/>
          <pc:sldMk cId="2111372326" sldId="502"/>
        </pc:sldMkLst>
      </pc:sldChg>
      <pc:sldChg chg="del">
        <pc:chgData name="James Faulkner" userId="0317f581c6f50031" providerId="LiveId" clId="{3051D694-BC0A-4D2C-919B-3F71AE642D77}" dt="2022-12-02T14:46:09.608" v="804" actId="47"/>
        <pc:sldMkLst>
          <pc:docMk/>
          <pc:sldMk cId="4169040996" sldId="505"/>
        </pc:sldMkLst>
      </pc:sldChg>
      <pc:sldChg chg="del">
        <pc:chgData name="James Faulkner" userId="0317f581c6f50031" providerId="LiveId" clId="{3051D694-BC0A-4D2C-919B-3F71AE642D77}" dt="2022-12-02T14:46:09.608" v="804" actId="47"/>
        <pc:sldMkLst>
          <pc:docMk/>
          <pc:sldMk cId="1150345910" sldId="506"/>
        </pc:sldMkLst>
      </pc:sldChg>
      <pc:sldChg chg="del">
        <pc:chgData name="James Faulkner" userId="0317f581c6f50031" providerId="LiveId" clId="{3051D694-BC0A-4D2C-919B-3F71AE642D77}" dt="2022-12-02T14:46:09.608" v="804" actId="47"/>
        <pc:sldMkLst>
          <pc:docMk/>
          <pc:sldMk cId="2693065751" sldId="507"/>
        </pc:sldMkLst>
      </pc:sldChg>
      <pc:sldChg chg="addSp delSp modSp add mod delAnim modAnim">
        <pc:chgData name="James Faulkner" userId="0317f581c6f50031" providerId="LiveId" clId="{3051D694-BC0A-4D2C-919B-3F71AE642D77}" dt="2022-12-02T14:54:12.129" v="906"/>
        <pc:sldMkLst>
          <pc:docMk/>
          <pc:sldMk cId="828433209" sldId="508"/>
        </pc:sldMkLst>
        <pc:spChg chg="mod">
          <ac:chgData name="James Faulkner" userId="0317f581c6f50031" providerId="LiveId" clId="{3051D694-BC0A-4D2C-919B-3F71AE642D77}" dt="2022-12-02T13:24:54.369" v="25" actId="20577"/>
          <ac:spMkLst>
            <pc:docMk/>
            <pc:sldMk cId="828433209" sldId="508"/>
            <ac:spMk id="4" creationId="{00000000-0000-0000-0000-000000000000}"/>
          </ac:spMkLst>
        </pc:spChg>
        <pc:picChg chg="del">
          <ac:chgData name="James Faulkner" userId="0317f581c6f50031" providerId="LiveId" clId="{3051D694-BC0A-4D2C-919B-3F71AE642D77}" dt="2022-12-02T13:24:29.425" v="2" actId="478"/>
          <ac:picMkLst>
            <pc:docMk/>
            <pc:sldMk cId="828433209" sldId="508"/>
            <ac:picMk id="3" creationId="{99614DBB-FE55-5A60-99C6-C6C2683A0C33}"/>
          </ac:picMkLst>
        </pc:picChg>
        <pc:picChg chg="add del mod">
          <ac:chgData name="James Faulkner" userId="0317f581c6f50031" providerId="LiveId" clId="{3051D694-BC0A-4D2C-919B-3F71AE642D77}" dt="2022-12-02T14:52:39.610" v="899" actId="478"/>
          <ac:picMkLst>
            <pc:docMk/>
            <pc:sldMk cId="828433209" sldId="508"/>
            <ac:picMk id="5" creationId="{43CD0CE6-58D0-94D1-D3EF-FDD9A7043326}"/>
          </ac:picMkLst>
        </pc:picChg>
        <pc:picChg chg="mod">
          <ac:chgData name="James Faulkner" userId="0317f581c6f50031" providerId="LiveId" clId="{3051D694-BC0A-4D2C-919B-3F71AE642D77}" dt="2022-12-02T14:52:31.778" v="895" actId="1076"/>
          <ac:picMkLst>
            <pc:docMk/>
            <pc:sldMk cId="828433209" sldId="508"/>
            <ac:picMk id="6" creationId="{57E05950-C3AF-4153-9EEF-646A7DEC8F92}"/>
          </ac:picMkLst>
        </pc:picChg>
        <pc:picChg chg="del">
          <ac:chgData name="James Faulkner" userId="0317f581c6f50031" providerId="LiveId" clId="{3051D694-BC0A-4D2C-919B-3F71AE642D77}" dt="2022-12-02T14:51:39.651" v="869" actId="478"/>
          <ac:picMkLst>
            <pc:docMk/>
            <pc:sldMk cId="828433209" sldId="508"/>
            <ac:picMk id="7" creationId="{780716CF-F66A-5BD1-6735-83F626A2BC67}"/>
          </ac:picMkLst>
        </pc:picChg>
        <pc:picChg chg="add del mod">
          <ac:chgData name="James Faulkner" userId="0317f581c6f50031" providerId="LiveId" clId="{3051D694-BC0A-4D2C-919B-3F71AE642D77}" dt="2022-12-02T14:52:15.755" v="883" actId="478"/>
          <ac:picMkLst>
            <pc:docMk/>
            <pc:sldMk cId="828433209" sldId="508"/>
            <ac:picMk id="9" creationId="{732146A9-DFEC-69AC-EE84-EA3EBEFE92B8}"/>
          </ac:picMkLst>
        </pc:picChg>
        <pc:picChg chg="add mod">
          <ac:chgData name="James Faulkner" userId="0317f581c6f50031" providerId="LiveId" clId="{3051D694-BC0A-4D2C-919B-3F71AE642D77}" dt="2022-12-02T14:52:32.821" v="896" actId="1076"/>
          <ac:picMkLst>
            <pc:docMk/>
            <pc:sldMk cId="828433209" sldId="508"/>
            <ac:picMk id="10" creationId="{DC0E910E-29B5-5DD8-4621-5F47EB333BAD}"/>
          </ac:picMkLst>
        </pc:picChg>
        <pc:picChg chg="add del mod">
          <ac:chgData name="James Faulkner" userId="0317f581c6f50031" providerId="LiveId" clId="{3051D694-BC0A-4D2C-919B-3F71AE642D77}" dt="2022-12-02T14:52:21.702" v="888" actId="478"/>
          <ac:picMkLst>
            <pc:docMk/>
            <pc:sldMk cId="828433209" sldId="508"/>
            <ac:picMk id="11" creationId="{A39DF059-B704-656A-7DC9-380E9B517E2D}"/>
          </ac:picMkLst>
        </pc:picChg>
        <pc:picChg chg="del">
          <ac:chgData name="James Faulkner" userId="0317f581c6f50031" providerId="LiveId" clId="{3051D694-BC0A-4D2C-919B-3F71AE642D77}" dt="2022-12-02T14:51:40.500" v="870" actId="478"/>
          <ac:picMkLst>
            <pc:docMk/>
            <pc:sldMk cId="828433209" sldId="508"/>
            <ac:picMk id="12" creationId="{04CF9A6A-99C9-42A2-A9E1-520151887890}"/>
          </ac:picMkLst>
        </pc:picChg>
        <pc:picChg chg="add mod">
          <ac:chgData name="James Faulkner" userId="0317f581c6f50031" providerId="LiveId" clId="{3051D694-BC0A-4D2C-919B-3F71AE642D77}" dt="2022-12-02T14:52:30.453" v="894" actId="1076"/>
          <ac:picMkLst>
            <pc:docMk/>
            <pc:sldMk cId="828433209" sldId="508"/>
            <ac:picMk id="13" creationId="{F3F09C9F-9AA3-E442-3E85-A51F8DD304B0}"/>
          </ac:picMkLst>
        </pc:picChg>
        <pc:picChg chg="add del mod">
          <ac:chgData name="James Faulkner" userId="0317f581c6f50031" providerId="LiveId" clId="{3051D694-BC0A-4D2C-919B-3F71AE642D77}" dt="2022-12-02T14:54:10.907" v="905" actId="478"/>
          <ac:picMkLst>
            <pc:docMk/>
            <pc:sldMk cId="828433209" sldId="508"/>
            <ac:picMk id="14" creationId="{A6C383E3-1735-D9E6-9A3F-3A2B13F0B35E}"/>
          </ac:picMkLst>
        </pc:picChg>
        <pc:picChg chg="add mod">
          <ac:chgData name="James Faulkner" userId="0317f581c6f50031" providerId="LiveId" clId="{3051D694-BC0A-4D2C-919B-3F71AE642D77}" dt="2022-12-02T14:54:12.129" v="906"/>
          <ac:picMkLst>
            <pc:docMk/>
            <pc:sldMk cId="828433209" sldId="508"/>
            <ac:picMk id="15" creationId="{06E45425-80D7-8B43-595F-AC7659048BB6}"/>
          </ac:picMkLst>
        </pc:picChg>
      </pc:sldChg>
      <pc:sldChg chg="addSp delSp modSp new mod modAnim">
        <pc:chgData name="James Faulkner" userId="0317f581c6f50031" providerId="LiveId" clId="{3051D694-BC0A-4D2C-919B-3F71AE642D77}" dt="2022-12-02T14:11:30.320" v="352" actId="1076"/>
        <pc:sldMkLst>
          <pc:docMk/>
          <pc:sldMk cId="78203281" sldId="509"/>
        </pc:sldMkLst>
        <pc:spChg chg="del">
          <ac:chgData name="James Faulkner" userId="0317f581c6f50031" providerId="LiveId" clId="{3051D694-BC0A-4D2C-919B-3F71AE642D77}" dt="2022-12-02T13:40:33.053" v="275" actId="478"/>
          <ac:spMkLst>
            <pc:docMk/>
            <pc:sldMk cId="78203281" sldId="509"/>
            <ac:spMk id="2" creationId="{1C3E11CF-1D37-ADFE-A151-509D49C08996}"/>
          </ac:spMkLst>
        </pc:spChg>
        <pc:spChg chg="del">
          <ac:chgData name="James Faulkner" userId="0317f581c6f50031" providerId="LiveId" clId="{3051D694-BC0A-4D2C-919B-3F71AE642D77}" dt="2022-12-02T13:40:32.411" v="274" actId="478"/>
          <ac:spMkLst>
            <pc:docMk/>
            <pc:sldMk cId="78203281" sldId="509"/>
            <ac:spMk id="3" creationId="{1AF74491-EBBC-151D-FEFE-F58B2C4EAD18}"/>
          </ac:spMkLst>
        </pc:spChg>
        <pc:spChg chg="add mod">
          <ac:chgData name="James Faulkner" userId="0317f581c6f50031" providerId="LiveId" clId="{3051D694-BC0A-4D2C-919B-3F71AE642D77}" dt="2022-12-02T14:11:30.320" v="352" actId="1076"/>
          <ac:spMkLst>
            <pc:docMk/>
            <pc:sldMk cId="78203281" sldId="509"/>
            <ac:spMk id="7" creationId="{80A6D022-2546-F8E4-4B14-DFA576334D78}"/>
          </ac:spMkLst>
        </pc:spChg>
        <pc:picChg chg="add mod">
          <ac:chgData name="James Faulkner" userId="0317f581c6f50031" providerId="LiveId" clId="{3051D694-BC0A-4D2C-919B-3F71AE642D77}" dt="2022-12-02T13:43:18.941" v="277" actId="1076"/>
          <ac:picMkLst>
            <pc:docMk/>
            <pc:sldMk cId="78203281" sldId="509"/>
            <ac:picMk id="4" creationId="{00B0D335-EFCE-33F8-3064-F1D78C2404FE}"/>
          </ac:picMkLst>
        </pc:picChg>
        <pc:picChg chg="add mod">
          <ac:chgData name="James Faulkner" userId="0317f581c6f50031" providerId="LiveId" clId="{3051D694-BC0A-4D2C-919B-3F71AE642D77}" dt="2022-12-02T14:08:33.263" v="283"/>
          <ac:picMkLst>
            <pc:docMk/>
            <pc:sldMk cId="78203281" sldId="509"/>
            <ac:picMk id="5" creationId="{0B448BC5-FEAD-1A61-D2E9-44F16BB584F3}"/>
          </ac:picMkLst>
        </pc:picChg>
        <pc:picChg chg="add mod">
          <ac:chgData name="James Faulkner" userId="0317f581c6f50031" providerId="LiveId" clId="{3051D694-BC0A-4D2C-919B-3F71AE642D77}" dt="2022-12-02T14:11:23.244" v="350" actId="1076"/>
          <ac:picMkLst>
            <pc:docMk/>
            <pc:sldMk cId="78203281" sldId="509"/>
            <ac:picMk id="6" creationId="{D8CD880F-6302-5D0B-9438-BC0D6AF91B10}"/>
          </ac:picMkLst>
        </pc:picChg>
      </pc:sldChg>
      <pc:sldChg chg="delSp add del mod delAnim">
        <pc:chgData name="James Faulkner" userId="0317f581c6f50031" providerId="LiveId" clId="{3051D694-BC0A-4D2C-919B-3F71AE642D77}" dt="2022-12-02T14:13:18.108" v="359" actId="47"/>
        <pc:sldMkLst>
          <pc:docMk/>
          <pc:sldMk cId="2034069916" sldId="510"/>
        </pc:sldMkLst>
        <pc:picChg chg="del">
          <ac:chgData name="James Faulkner" userId="0317f581c6f50031" providerId="LiveId" clId="{3051D694-BC0A-4D2C-919B-3F71AE642D77}" dt="2022-12-02T14:08:53.239" v="285" actId="478"/>
          <ac:picMkLst>
            <pc:docMk/>
            <pc:sldMk cId="2034069916" sldId="510"/>
            <ac:picMk id="16" creationId="{384304C5-B628-96D1-01AB-D4EAD5DDB873}"/>
          </ac:picMkLst>
        </pc:picChg>
      </pc:sldChg>
      <pc:sldChg chg="addSp delSp modSp add mod ord setBg delAnim modAnim">
        <pc:chgData name="James Faulkner" userId="0317f581c6f50031" providerId="LiveId" clId="{3051D694-BC0A-4D2C-919B-3F71AE642D77}" dt="2022-12-02T14:16:41.508" v="428"/>
        <pc:sldMkLst>
          <pc:docMk/>
          <pc:sldMk cId="1043826672" sldId="511"/>
        </pc:sldMkLst>
        <pc:spChg chg="add mod">
          <ac:chgData name="James Faulkner" userId="0317f581c6f50031" providerId="LiveId" clId="{3051D694-BC0A-4D2C-919B-3F71AE642D77}" dt="2022-12-02T14:16:14.357" v="426" actId="1076"/>
          <ac:spMkLst>
            <pc:docMk/>
            <pc:sldMk cId="1043826672" sldId="511"/>
            <ac:spMk id="2" creationId="{F0E24005-37AF-6177-89C6-81C9C9C1FADC}"/>
          </ac:spMkLst>
        </pc:spChg>
        <pc:spChg chg="add mod">
          <ac:chgData name="James Faulkner" userId="0317f581c6f50031" providerId="LiveId" clId="{3051D694-BC0A-4D2C-919B-3F71AE642D77}" dt="2022-12-02T14:16:14.357" v="426" actId="1076"/>
          <ac:spMkLst>
            <pc:docMk/>
            <pc:sldMk cId="1043826672" sldId="511"/>
            <ac:spMk id="3" creationId="{DD622A4A-2068-410C-5A01-EE293CE89A76}"/>
          </ac:spMkLst>
        </pc:spChg>
        <pc:spChg chg="del">
          <ac:chgData name="James Faulkner" userId="0317f581c6f50031" providerId="LiveId" clId="{3051D694-BC0A-4D2C-919B-3F71AE642D77}" dt="2022-12-02T14:14:54.974" v="391" actId="478"/>
          <ac:spMkLst>
            <pc:docMk/>
            <pc:sldMk cId="1043826672" sldId="511"/>
            <ac:spMk id="4" creationId="{00000000-0000-0000-0000-000000000000}"/>
          </ac:spMkLst>
        </pc:spChg>
        <pc:picChg chg="add mod">
          <ac:chgData name="James Faulkner" userId="0317f581c6f50031" providerId="LiveId" clId="{3051D694-BC0A-4D2C-919B-3F71AE642D77}" dt="2022-12-02T14:16:23.726" v="427"/>
          <ac:picMkLst>
            <pc:docMk/>
            <pc:sldMk cId="1043826672" sldId="511"/>
            <ac:picMk id="5" creationId="{EE22479B-7BFA-1DD0-F38F-0C465113792D}"/>
          </ac:picMkLst>
        </pc:picChg>
        <pc:picChg chg="del">
          <ac:chgData name="James Faulkner" userId="0317f581c6f50031" providerId="LiveId" clId="{3051D694-BC0A-4D2C-919B-3F71AE642D77}" dt="2022-12-02T14:14:31.432" v="389" actId="478"/>
          <ac:picMkLst>
            <pc:docMk/>
            <pc:sldMk cId="1043826672" sldId="511"/>
            <ac:picMk id="9" creationId="{ACC1CFB5-20FA-4562-DE71-C1CC008D8008}"/>
          </ac:picMkLst>
        </pc:picChg>
        <pc:picChg chg="del">
          <ac:chgData name="James Faulkner" userId="0317f581c6f50031" providerId="LiveId" clId="{3051D694-BC0A-4D2C-919B-3F71AE642D77}" dt="2022-12-02T14:12:46.606" v="358" actId="478"/>
          <ac:picMkLst>
            <pc:docMk/>
            <pc:sldMk cId="1043826672" sldId="511"/>
            <ac:picMk id="11" creationId="{A555C9F8-4431-8CFB-87CD-6C3514F7F055}"/>
          </ac:picMkLst>
        </pc:picChg>
        <pc:picChg chg="del">
          <ac:chgData name="James Faulkner" userId="0317f581c6f50031" providerId="LiveId" clId="{3051D694-BC0A-4D2C-919B-3F71AE642D77}" dt="2022-12-02T14:12:45.986" v="357" actId="478"/>
          <ac:picMkLst>
            <pc:docMk/>
            <pc:sldMk cId="1043826672" sldId="511"/>
            <ac:picMk id="13" creationId="{2963C0BA-0AC9-D87E-9B1F-50CDFEE293A8}"/>
          </ac:picMkLst>
        </pc:picChg>
        <pc:picChg chg="del">
          <ac:chgData name="James Faulkner" userId="0317f581c6f50031" providerId="LiveId" clId="{3051D694-BC0A-4D2C-919B-3F71AE642D77}" dt="2022-12-02T14:12:45.369" v="356" actId="478"/>
          <ac:picMkLst>
            <pc:docMk/>
            <pc:sldMk cId="1043826672" sldId="511"/>
            <ac:picMk id="15" creationId="{4BDAA406-CBDA-C452-4BF0-531E4878561C}"/>
          </ac:picMkLst>
        </pc:picChg>
        <pc:picChg chg="del mod">
          <ac:chgData name="James Faulkner" userId="0317f581c6f50031" providerId="LiveId" clId="{3051D694-BC0A-4D2C-919B-3F71AE642D77}" dt="2022-12-02T14:14:58.607" v="393" actId="478"/>
          <ac:picMkLst>
            <pc:docMk/>
            <pc:sldMk cId="1043826672" sldId="511"/>
            <ac:picMk id="17" creationId="{C19A6F1E-B995-497B-9E06-9EEC5799F861}"/>
          </ac:picMkLst>
        </pc:picChg>
      </pc:sldChg>
      <pc:sldChg chg="add del">
        <pc:chgData name="James Faulkner" userId="0317f581c6f50031" providerId="LiveId" clId="{3051D694-BC0A-4D2C-919B-3F71AE642D77}" dt="2022-12-02T14:55:20.110" v="908" actId="2696"/>
        <pc:sldMkLst>
          <pc:docMk/>
          <pc:sldMk cId="2683785122" sldId="512"/>
        </pc:sldMkLst>
      </pc:sldChg>
      <pc:sldChg chg="delSp add mod ord delAnim">
        <pc:chgData name="James Faulkner" userId="0317f581c6f50031" providerId="LiveId" clId="{3051D694-BC0A-4D2C-919B-3F71AE642D77}" dt="2022-12-02T14:16:55.490" v="434" actId="478"/>
        <pc:sldMkLst>
          <pc:docMk/>
          <pc:sldMk cId="1704714391" sldId="513"/>
        </pc:sldMkLst>
        <pc:picChg chg="del">
          <ac:chgData name="James Faulkner" userId="0317f581c6f50031" providerId="LiveId" clId="{3051D694-BC0A-4D2C-919B-3F71AE642D77}" dt="2022-12-02T14:16:55.490" v="434" actId="478"/>
          <ac:picMkLst>
            <pc:docMk/>
            <pc:sldMk cId="1704714391" sldId="513"/>
            <ac:picMk id="11" creationId="{A555C9F8-4431-8CFB-87CD-6C3514F7F055}"/>
          </ac:picMkLst>
        </pc:picChg>
        <pc:picChg chg="del">
          <ac:chgData name="James Faulkner" userId="0317f581c6f50031" providerId="LiveId" clId="{3051D694-BC0A-4D2C-919B-3F71AE642D77}" dt="2022-12-02T14:16:54.571" v="433" actId="478"/>
          <ac:picMkLst>
            <pc:docMk/>
            <pc:sldMk cId="1704714391" sldId="513"/>
            <ac:picMk id="13" creationId="{2963C0BA-0AC9-D87E-9B1F-50CDFEE293A8}"/>
          </ac:picMkLst>
        </pc:picChg>
        <pc:picChg chg="del">
          <ac:chgData name="James Faulkner" userId="0317f581c6f50031" providerId="LiveId" clId="{3051D694-BC0A-4D2C-919B-3F71AE642D77}" dt="2022-12-02T14:16:53.917" v="432" actId="478"/>
          <ac:picMkLst>
            <pc:docMk/>
            <pc:sldMk cId="1704714391" sldId="513"/>
            <ac:picMk id="15" creationId="{4BDAA406-CBDA-C452-4BF0-531E4878561C}"/>
          </ac:picMkLst>
        </pc:picChg>
      </pc:sldChg>
      <pc:sldChg chg="delSp modSp add del mod ord delAnim">
        <pc:chgData name="James Faulkner" userId="0317f581c6f50031" providerId="LiveId" clId="{3051D694-BC0A-4D2C-919B-3F71AE642D77}" dt="2022-12-02T14:20:08.672" v="461" actId="47"/>
        <pc:sldMkLst>
          <pc:docMk/>
          <pc:sldMk cId="3811416271" sldId="514"/>
        </pc:sldMkLst>
        <pc:spChg chg="mod">
          <ac:chgData name="James Faulkner" userId="0317f581c6f50031" providerId="LiveId" clId="{3051D694-BC0A-4D2C-919B-3F71AE642D77}" dt="2022-12-02T14:17:44.753" v="447" actId="20577"/>
          <ac:spMkLst>
            <pc:docMk/>
            <pc:sldMk cId="3811416271" sldId="514"/>
            <ac:spMk id="4" creationId="{00000000-0000-0000-0000-000000000000}"/>
          </ac:spMkLst>
        </pc:spChg>
        <pc:picChg chg="mod">
          <ac:chgData name="James Faulkner" userId="0317f581c6f50031" providerId="LiveId" clId="{3051D694-BC0A-4D2C-919B-3F71AE642D77}" dt="2022-12-02T14:17:56.760" v="452" actId="14100"/>
          <ac:picMkLst>
            <pc:docMk/>
            <pc:sldMk cId="3811416271" sldId="514"/>
            <ac:picMk id="9" creationId="{ACC1CFB5-20FA-4562-DE71-C1CC008D8008}"/>
          </ac:picMkLst>
        </pc:picChg>
        <pc:picChg chg="del">
          <ac:chgData name="James Faulkner" userId="0317f581c6f50031" providerId="LiveId" clId="{3051D694-BC0A-4D2C-919B-3F71AE642D77}" dt="2022-12-02T14:18:01.617" v="454" actId="478"/>
          <ac:picMkLst>
            <pc:docMk/>
            <pc:sldMk cId="3811416271" sldId="514"/>
            <ac:picMk id="11" creationId="{A555C9F8-4431-8CFB-87CD-6C3514F7F055}"/>
          </ac:picMkLst>
        </pc:picChg>
        <pc:picChg chg="mod">
          <ac:chgData name="James Faulkner" userId="0317f581c6f50031" providerId="LiveId" clId="{3051D694-BC0A-4D2C-919B-3F71AE642D77}" dt="2022-12-02T14:18:44.532" v="459" actId="1076"/>
          <ac:picMkLst>
            <pc:docMk/>
            <pc:sldMk cId="3811416271" sldId="514"/>
            <ac:picMk id="13" creationId="{2963C0BA-0AC9-D87E-9B1F-50CDFEE293A8}"/>
          </ac:picMkLst>
        </pc:picChg>
        <pc:picChg chg="del">
          <ac:chgData name="James Faulkner" userId="0317f581c6f50031" providerId="LiveId" clId="{3051D694-BC0A-4D2C-919B-3F71AE642D77}" dt="2022-12-02T14:18:00.929" v="453" actId="478"/>
          <ac:picMkLst>
            <pc:docMk/>
            <pc:sldMk cId="3811416271" sldId="514"/>
            <ac:picMk id="15" creationId="{4BDAA406-CBDA-C452-4BF0-531E4878561C}"/>
          </ac:picMkLst>
        </pc:picChg>
      </pc:sldChg>
      <pc:sldChg chg="addSp delSp modSp add mod ord delAnim modAnim">
        <pc:chgData name="James Faulkner" userId="0317f581c6f50031" providerId="LiveId" clId="{3051D694-BC0A-4D2C-919B-3F71AE642D77}" dt="2022-12-05T09:37:57.885" v="1014"/>
        <pc:sldMkLst>
          <pc:docMk/>
          <pc:sldMk cId="1222261597" sldId="515"/>
        </pc:sldMkLst>
        <pc:spChg chg="mod">
          <ac:chgData name="James Faulkner" userId="0317f581c6f50031" providerId="LiveId" clId="{3051D694-BC0A-4D2C-919B-3F71AE642D77}" dt="2022-12-02T14:20:21.506" v="482" actId="20577"/>
          <ac:spMkLst>
            <pc:docMk/>
            <pc:sldMk cId="1222261597" sldId="515"/>
            <ac:spMk id="4" creationId="{00000000-0000-0000-0000-000000000000}"/>
          </ac:spMkLst>
        </pc:spChg>
        <pc:grpChg chg="add mod">
          <ac:chgData name="James Faulkner" userId="0317f581c6f50031" providerId="LiveId" clId="{3051D694-BC0A-4D2C-919B-3F71AE642D77}" dt="2022-12-05T09:37:39.653" v="1010" actId="164"/>
          <ac:grpSpMkLst>
            <pc:docMk/>
            <pc:sldMk cId="1222261597" sldId="515"/>
            <ac:grpSpMk id="5" creationId="{73EC5AFF-1453-5F1C-0280-2C066AFFB8DC}"/>
          </ac:grpSpMkLst>
        </pc:grpChg>
        <pc:picChg chg="add mod ord">
          <ac:chgData name="James Faulkner" userId="0317f581c6f50031" providerId="LiveId" clId="{3051D694-BC0A-4D2C-919B-3F71AE642D77}" dt="2022-12-02T14:20:38.651" v="489" actId="14100"/>
          <ac:picMkLst>
            <pc:docMk/>
            <pc:sldMk cId="1222261597" sldId="515"/>
            <ac:picMk id="2" creationId="{3CE02844-343D-A10F-6F75-1A14CAA1806D}"/>
          </ac:picMkLst>
        </pc:picChg>
        <pc:picChg chg="add mod">
          <ac:chgData name="James Faulkner" userId="0317f581c6f50031" providerId="LiveId" clId="{3051D694-BC0A-4D2C-919B-3F71AE642D77}" dt="2022-12-05T09:37:39.653" v="1010" actId="164"/>
          <ac:picMkLst>
            <pc:docMk/>
            <pc:sldMk cId="1222261597" sldId="515"/>
            <ac:picMk id="3" creationId="{AD2AC15E-E4F7-CC72-BFBE-2DC2DD9CC47D}"/>
          </ac:picMkLst>
        </pc:picChg>
        <pc:picChg chg="add del mod">
          <ac:chgData name="James Faulkner" userId="0317f581c6f50031" providerId="LiveId" clId="{3051D694-BC0A-4D2C-919B-3F71AE642D77}" dt="2022-12-02T14:23:25.751" v="515" actId="21"/>
          <ac:picMkLst>
            <pc:docMk/>
            <pc:sldMk cId="1222261597" sldId="515"/>
            <ac:picMk id="5" creationId="{2530D04D-D2B5-C108-0B4D-2923983201D7}"/>
          </ac:picMkLst>
        </pc:picChg>
        <pc:picChg chg="ord">
          <ac:chgData name="James Faulkner" userId="0317f581c6f50031" providerId="LiveId" clId="{3051D694-BC0A-4D2C-919B-3F71AE642D77}" dt="2022-12-02T14:20:35.129" v="487" actId="167"/>
          <ac:picMkLst>
            <pc:docMk/>
            <pc:sldMk cId="1222261597" sldId="515"/>
            <ac:picMk id="9" creationId="{ACC1CFB5-20FA-4562-DE71-C1CC008D8008}"/>
          </ac:picMkLst>
        </pc:picChg>
        <pc:picChg chg="del">
          <ac:chgData name="James Faulkner" userId="0317f581c6f50031" providerId="LiveId" clId="{3051D694-BC0A-4D2C-919B-3F71AE642D77}" dt="2022-12-02T14:20:15.298" v="465" actId="478"/>
          <ac:picMkLst>
            <pc:docMk/>
            <pc:sldMk cId="1222261597" sldId="515"/>
            <ac:picMk id="11" creationId="{A555C9F8-4431-8CFB-87CD-6C3514F7F055}"/>
          </ac:picMkLst>
        </pc:picChg>
        <pc:picChg chg="mod">
          <ac:chgData name="James Faulkner" userId="0317f581c6f50031" providerId="LiveId" clId="{3051D694-BC0A-4D2C-919B-3F71AE642D77}" dt="2022-12-05T09:37:39.653" v="1010" actId="164"/>
          <ac:picMkLst>
            <pc:docMk/>
            <pc:sldMk cId="1222261597" sldId="515"/>
            <ac:picMk id="13" creationId="{2963C0BA-0AC9-D87E-9B1F-50CDFEE293A8}"/>
          </ac:picMkLst>
        </pc:picChg>
        <pc:picChg chg="del">
          <ac:chgData name="James Faulkner" userId="0317f581c6f50031" providerId="LiveId" clId="{3051D694-BC0A-4D2C-919B-3F71AE642D77}" dt="2022-12-02T14:20:14.617" v="464" actId="478"/>
          <ac:picMkLst>
            <pc:docMk/>
            <pc:sldMk cId="1222261597" sldId="515"/>
            <ac:picMk id="15" creationId="{4BDAA406-CBDA-C452-4BF0-531E4878561C}"/>
          </ac:picMkLst>
        </pc:picChg>
        <pc:picChg chg="del">
          <ac:chgData name="James Faulkner" userId="0317f581c6f50031" providerId="LiveId" clId="{3051D694-BC0A-4D2C-919B-3F71AE642D77}" dt="2022-12-02T14:20:29.894" v="483" actId="478"/>
          <ac:picMkLst>
            <pc:docMk/>
            <pc:sldMk cId="1222261597" sldId="515"/>
            <ac:picMk id="17" creationId="{C19A6F1E-B995-497B-9E06-9EEC5799F861}"/>
          </ac:picMkLst>
        </pc:picChg>
      </pc:sldChg>
      <pc:sldChg chg="addSp delSp modSp add mod delAnim modAnim modShow">
        <pc:chgData name="James Faulkner" userId="0317f581c6f50031" providerId="LiveId" clId="{3051D694-BC0A-4D2C-919B-3F71AE642D77}" dt="2022-12-05T09:29:55.785" v="909" actId="729"/>
        <pc:sldMkLst>
          <pc:docMk/>
          <pc:sldMk cId="3241570105" sldId="516"/>
        </pc:sldMkLst>
        <pc:spChg chg="mod">
          <ac:chgData name="James Faulkner" userId="0317f581c6f50031" providerId="LiveId" clId="{3051D694-BC0A-4D2C-919B-3F71AE642D77}" dt="2022-12-02T14:24:54.142" v="560" actId="1076"/>
          <ac:spMkLst>
            <pc:docMk/>
            <pc:sldMk cId="3241570105" sldId="516"/>
            <ac:spMk id="4" creationId="{00000000-0000-0000-0000-000000000000}"/>
          </ac:spMkLst>
        </pc:spChg>
        <pc:picChg chg="mod">
          <ac:chgData name="James Faulkner" userId="0317f581c6f50031" providerId="LiveId" clId="{3051D694-BC0A-4D2C-919B-3F71AE642D77}" dt="2022-12-02T14:24:52.379" v="559" actId="1076"/>
          <ac:picMkLst>
            <pc:docMk/>
            <pc:sldMk cId="3241570105" sldId="516"/>
            <ac:picMk id="2" creationId="{3CE02844-343D-A10F-6F75-1A14CAA1806D}"/>
          </ac:picMkLst>
        </pc:picChg>
        <pc:picChg chg="add mod">
          <ac:chgData name="James Faulkner" userId="0317f581c6f50031" providerId="LiveId" clId="{3051D694-BC0A-4D2C-919B-3F71AE642D77}" dt="2022-12-02T14:27:31.617" v="563" actId="1076"/>
          <ac:picMkLst>
            <pc:docMk/>
            <pc:sldMk cId="3241570105" sldId="516"/>
            <ac:picMk id="3" creationId="{B1738168-CDB1-69D5-EAD4-D471C8BD8C69}"/>
          </ac:picMkLst>
        </pc:picChg>
        <pc:picChg chg="add mod">
          <ac:chgData name="James Faulkner" userId="0317f581c6f50031" providerId="LiveId" clId="{3051D694-BC0A-4D2C-919B-3F71AE642D77}" dt="2022-12-02T14:27:24.393" v="562"/>
          <ac:picMkLst>
            <pc:docMk/>
            <pc:sldMk cId="3241570105" sldId="516"/>
            <ac:picMk id="5" creationId="{D739FD37-D84E-F913-F02A-174085C7FBE6}"/>
          </ac:picMkLst>
        </pc:picChg>
        <pc:picChg chg="del">
          <ac:chgData name="James Faulkner" userId="0317f581c6f50031" providerId="LiveId" clId="{3051D694-BC0A-4D2C-919B-3F71AE642D77}" dt="2022-12-02T14:23:32.626" v="517" actId="478"/>
          <ac:picMkLst>
            <pc:docMk/>
            <pc:sldMk cId="3241570105" sldId="516"/>
            <ac:picMk id="9" creationId="{ACC1CFB5-20FA-4562-DE71-C1CC008D8008}"/>
          </ac:picMkLst>
        </pc:picChg>
        <pc:picChg chg="del">
          <ac:chgData name="James Faulkner" userId="0317f581c6f50031" providerId="LiveId" clId="{3051D694-BC0A-4D2C-919B-3F71AE642D77}" dt="2022-12-02T14:23:33.422" v="518" actId="478"/>
          <ac:picMkLst>
            <pc:docMk/>
            <pc:sldMk cId="3241570105" sldId="516"/>
            <ac:picMk id="13" creationId="{2963C0BA-0AC9-D87E-9B1F-50CDFEE293A8}"/>
          </ac:picMkLst>
        </pc:picChg>
      </pc:sldChg>
      <pc:sldChg chg="delSp new mod setBg">
        <pc:chgData name="James Faulkner" userId="0317f581c6f50031" providerId="LiveId" clId="{3051D694-BC0A-4D2C-919B-3F71AE642D77}" dt="2022-12-02T14:29:17.012" v="572"/>
        <pc:sldMkLst>
          <pc:docMk/>
          <pc:sldMk cId="1268651418" sldId="517"/>
        </pc:sldMkLst>
        <pc:spChg chg="del">
          <ac:chgData name="James Faulkner" userId="0317f581c6f50031" providerId="LiveId" clId="{3051D694-BC0A-4D2C-919B-3F71AE642D77}" dt="2022-12-02T14:29:13.509" v="571" actId="478"/>
          <ac:spMkLst>
            <pc:docMk/>
            <pc:sldMk cId="1268651418" sldId="517"/>
            <ac:spMk id="2" creationId="{6F482FD0-9B9D-4732-47DD-7473600528BA}"/>
          </ac:spMkLst>
        </pc:spChg>
        <pc:spChg chg="del">
          <ac:chgData name="James Faulkner" userId="0317f581c6f50031" providerId="LiveId" clId="{3051D694-BC0A-4D2C-919B-3F71AE642D77}" dt="2022-12-02T14:29:12.752" v="570" actId="478"/>
          <ac:spMkLst>
            <pc:docMk/>
            <pc:sldMk cId="1268651418" sldId="517"/>
            <ac:spMk id="3" creationId="{A23F2D27-1D87-D2EB-C23E-4A6903C96FA7}"/>
          </ac:spMkLst>
        </pc:spChg>
      </pc:sldChg>
      <pc:sldChg chg="addSp modSp add mod ord modAnim">
        <pc:chgData name="James Faulkner" userId="0317f581c6f50031" providerId="LiveId" clId="{3051D694-BC0A-4D2C-919B-3F71AE642D77}" dt="2022-12-05T09:42:45.736" v="1089" actId="20577"/>
        <pc:sldMkLst>
          <pc:docMk/>
          <pc:sldMk cId="489744730" sldId="518"/>
        </pc:sldMkLst>
        <pc:spChg chg="mod">
          <ac:chgData name="James Faulkner" userId="0317f581c6f50031" providerId="LiveId" clId="{3051D694-BC0A-4D2C-919B-3F71AE642D77}" dt="2022-12-05T09:42:45.736" v="1089" actId="20577"/>
          <ac:spMkLst>
            <pc:docMk/>
            <pc:sldMk cId="489744730" sldId="518"/>
            <ac:spMk id="4" creationId="{00000000-0000-0000-0000-000000000000}"/>
          </ac:spMkLst>
        </pc:spChg>
        <pc:grpChg chg="add mod">
          <ac:chgData name="James Faulkner" userId="0317f581c6f50031" providerId="LiveId" clId="{3051D694-BC0A-4D2C-919B-3F71AE642D77}" dt="2022-12-05T09:38:25.533" v="1030" actId="164"/>
          <ac:grpSpMkLst>
            <pc:docMk/>
            <pc:sldMk cId="489744730" sldId="518"/>
            <ac:grpSpMk id="5" creationId="{B35E10F7-954A-33CF-5557-BACAD46D7151}"/>
          </ac:grpSpMkLst>
        </pc:grpChg>
        <pc:picChg chg="add mod">
          <ac:chgData name="James Faulkner" userId="0317f581c6f50031" providerId="LiveId" clId="{3051D694-BC0A-4D2C-919B-3F71AE642D77}" dt="2022-12-05T09:38:25.533" v="1030" actId="164"/>
          <ac:picMkLst>
            <pc:docMk/>
            <pc:sldMk cId="489744730" sldId="518"/>
            <ac:picMk id="3" creationId="{0E13F5BE-B99B-24F9-FD73-6D3DE0002FCB}"/>
          </ac:picMkLst>
        </pc:picChg>
        <pc:picChg chg="mod">
          <ac:chgData name="James Faulkner" userId="0317f581c6f50031" providerId="LiveId" clId="{3051D694-BC0A-4D2C-919B-3F71AE642D77}" dt="2022-12-05T09:38:25.533" v="1030" actId="164"/>
          <ac:picMkLst>
            <pc:docMk/>
            <pc:sldMk cId="489744730" sldId="518"/>
            <ac:picMk id="13" creationId="{2963C0BA-0AC9-D87E-9B1F-50CDFEE293A8}"/>
          </ac:picMkLst>
        </pc:picChg>
      </pc:sldChg>
      <pc:sldChg chg="addSp delSp modSp add mod ord delAnim modAnim modShow">
        <pc:chgData name="James Faulkner" userId="0317f581c6f50031" providerId="LiveId" clId="{3051D694-BC0A-4D2C-919B-3F71AE642D77}" dt="2022-12-05T09:30:03.301" v="910" actId="729"/>
        <pc:sldMkLst>
          <pc:docMk/>
          <pc:sldMk cId="1058312640" sldId="519"/>
        </pc:sldMkLst>
        <pc:spChg chg="mod">
          <ac:chgData name="James Faulkner" userId="0317f581c6f50031" providerId="LiveId" clId="{3051D694-BC0A-4D2C-919B-3F71AE642D77}" dt="2022-12-02T14:33:43.763" v="673" actId="20577"/>
          <ac:spMkLst>
            <pc:docMk/>
            <pc:sldMk cId="1058312640" sldId="519"/>
            <ac:spMk id="4" creationId="{00000000-0000-0000-0000-000000000000}"/>
          </ac:spMkLst>
        </pc:spChg>
        <pc:picChg chg="del">
          <ac:chgData name="James Faulkner" userId="0317f581c6f50031" providerId="LiveId" clId="{3051D694-BC0A-4D2C-919B-3F71AE642D77}" dt="2022-12-02T14:33:56.695" v="675" actId="478"/>
          <ac:picMkLst>
            <pc:docMk/>
            <pc:sldMk cId="1058312640" sldId="519"/>
            <ac:picMk id="3" creationId="{B1738168-CDB1-69D5-EAD4-D471C8BD8C69}"/>
          </ac:picMkLst>
        </pc:picChg>
        <pc:picChg chg="add mod">
          <ac:chgData name="James Faulkner" userId="0317f581c6f50031" providerId="LiveId" clId="{3051D694-BC0A-4D2C-919B-3F71AE642D77}" dt="2022-12-02T14:34:05.607" v="681" actId="1076"/>
          <ac:picMkLst>
            <pc:docMk/>
            <pc:sldMk cId="1058312640" sldId="519"/>
            <ac:picMk id="6" creationId="{DE09FDEC-E0C5-012D-4D15-A6CAB1B87A16}"/>
          </ac:picMkLst>
        </pc:picChg>
      </pc:sldChg>
      <pc:sldChg chg="delSp new mod setBg">
        <pc:chgData name="James Faulkner" userId="0317f581c6f50031" providerId="LiveId" clId="{3051D694-BC0A-4D2C-919B-3F71AE642D77}" dt="2022-12-02T14:41:04.426" v="735"/>
        <pc:sldMkLst>
          <pc:docMk/>
          <pc:sldMk cId="3353766835" sldId="520"/>
        </pc:sldMkLst>
        <pc:spChg chg="del">
          <ac:chgData name="James Faulkner" userId="0317f581c6f50031" providerId="LiveId" clId="{3051D694-BC0A-4D2C-919B-3F71AE642D77}" dt="2022-12-02T14:41:01.736" v="734" actId="478"/>
          <ac:spMkLst>
            <pc:docMk/>
            <pc:sldMk cId="3353766835" sldId="520"/>
            <ac:spMk id="2" creationId="{C7E63EB9-ED5D-BA1F-5F29-BD121E7E58BB}"/>
          </ac:spMkLst>
        </pc:spChg>
        <pc:spChg chg="del">
          <ac:chgData name="James Faulkner" userId="0317f581c6f50031" providerId="LiveId" clId="{3051D694-BC0A-4D2C-919B-3F71AE642D77}" dt="2022-12-02T14:41:00.944" v="733" actId="478"/>
          <ac:spMkLst>
            <pc:docMk/>
            <pc:sldMk cId="3353766835" sldId="520"/>
            <ac:spMk id="3" creationId="{1B7627EC-A86A-5C34-49FD-87AED4B2E204}"/>
          </ac:spMkLst>
        </pc:spChg>
      </pc:sldChg>
      <pc:sldChg chg="addSp modSp add mod ord modAnim">
        <pc:chgData name="James Faulkner" userId="0317f581c6f50031" providerId="LiveId" clId="{3051D694-BC0A-4D2C-919B-3F71AE642D77}" dt="2022-12-05T09:40:26.215" v="1050"/>
        <pc:sldMkLst>
          <pc:docMk/>
          <pc:sldMk cId="1845274220" sldId="521"/>
        </pc:sldMkLst>
        <pc:spChg chg="mod">
          <ac:chgData name="James Faulkner" userId="0317f581c6f50031" providerId="LiveId" clId="{3051D694-BC0A-4D2C-919B-3F71AE642D77}" dt="2022-12-02T14:41:55.750" v="750" actId="20577"/>
          <ac:spMkLst>
            <pc:docMk/>
            <pc:sldMk cId="1845274220" sldId="521"/>
            <ac:spMk id="4" creationId="{00000000-0000-0000-0000-000000000000}"/>
          </ac:spMkLst>
        </pc:spChg>
        <pc:grpChg chg="add mod">
          <ac:chgData name="James Faulkner" userId="0317f581c6f50031" providerId="LiveId" clId="{3051D694-BC0A-4D2C-919B-3F71AE642D77}" dt="2022-12-05T09:40:07.661" v="1047" actId="164"/>
          <ac:grpSpMkLst>
            <pc:docMk/>
            <pc:sldMk cId="1845274220" sldId="521"/>
            <ac:grpSpMk id="5" creationId="{9C87943F-6ADB-6D3B-2769-858442038CE8}"/>
          </ac:grpSpMkLst>
        </pc:grpChg>
        <pc:picChg chg="add mod">
          <ac:chgData name="James Faulkner" userId="0317f581c6f50031" providerId="LiveId" clId="{3051D694-BC0A-4D2C-919B-3F71AE642D77}" dt="2022-12-05T09:40:07.661" v="1047" actId="164"/>
          <ac:picMkLst>
            <pc:docMk/>
            <pc:sldMk cId="1845274220" sldId="521"/>
            <ac:picMk id="3" creationId="{2C0E99AD-F814-3A6D-4B97-D38861CD6BE1}"/>
          </ac:picMkLst>
        </pc:picChg>
        <pc:picChg chg="mod">
          <ac:chgData name="James Faulkner" userId="0317f581c6f50031" providerId="LiveId" clId="{3051D694-BC0A-4D2C-919B-3F71AE642D77}" dt="2022-12-05T09:40:07.661" v="1047" actId="164"/>
          <ac:picMkLst>
            <pc:docMk/>
            <pc:sldMk cId="1845274220" sldId="521"/>
            <ac:picMk id="13" creationId="{2963C0BA-0AC9-D87E-9B1F-50CDFEE293A8}"/>
          </ac:picMkLst>
        </pc:picChg>
      </pc:sldChg>
      <pc:sldChg chg="addSp delSp modSp add mod ord delAnim modAnim modShow">
        <pc:chgData name="James Faulkner" userId="0317f581c6f50031" providerId="LiveId" clId="{3051D694-BC0A-4D2C-919B-3F71AE642D77}" dt="2022-12-05T09:30:07.195" v="911" actId="729"/>
        <pc:sldMkLst>
          <pc:docMk/>
          <pc:sldMk cId="353115730" sldId="522"/>
        </pc:sldMkLst>
        <pc:spChg chg="mod">
          <ac:chgData name="James Faulkner" userId="0317f581c6f50031" providerId="LiveId" clId="{3051D694-BC0A-4D2C-919B-3F71AE642D77}" dt="2022-12-02T14:43:01.335" v="784" actId="20577"/>
          <ac:spMkLst>
            <pc:docMk/>
            <pc:sldMk cId="353115730" sldId="522"/>
            <ac:spMk id="4" creationId="{00000000-0000-0000-0000-000000000000}"/>
          </ac:spMkLst>
        </pc:spChg>
        <pc:picChg chg="add mod">
          <ac:chgData name="James Faulkner" userId="0317f581c6f50031" providerId="LiveId" clId="{3051D694-BC0A-4D2C-919B-3F71AE642D77}" dt="2022-12-02T14:43:30.777" v="791" actId="1076"/>
          <ac:picMkLst>
            <pc:docMk/>
            <pc:sldMk cId="353115730" sldId="522"/>
            <ac:picMk id="3" creationId="{AB5D79D0-277A-34EB-11C8-A8E4821BBC0B}"/>
          </ac:picMkLst>
        </pc:picChg>
        <pc:picChg chg="del">
          <ac:chgData name="James Faulkner" userId="0317f581c6f50031" providerId="LiveId" clId="{3051D694-BC0A-4D2C-919B-3F71AE642D77}" dt="2022-12-02T14:43:19.935" v="787" actId="478"/>
          <ac:picMkLst>
            <pc:docMk/>
            <pc:sldMk cId="353115730" sldId="522"/>
            <ac:picMk id="6" creationId="{DE09FDEC-E0C5-012D-4D15-A6CAB1B87A16}"/>
          </ac:picMkLst>
        </pc:picChg>
      </pc:sldChg>
      <pc:sldChg chg="add ord">
        <pc:chgData name="James Faulkner" userId="0317f581c6f50031" providerId="LiveId" clId="{3051D694-BC0A-4D2C-919B-3F71AE642D77}" dt="2022-12-02T14:45:26.002" v="797"/>
        <pc:sldMkLst>
          <pc:docMk/>
          <pc:sldMk cId="1983670835" sldId="523"/>
        </pc:sldMkLst>
      </pc:sldChg>
      <pc:sldChg chg="addSp delSp modSp add mod ord modAnim">
        <pc:chgData name="James Faulkner" userId="0317f581c6f50031" providerId="LiveId" clId="{3051D694-BC0A-4D2C-919B-3F71AE642D77}" dt="2022-12-05T09:36:17.757" v="1004" actId="1076"/>
        <pc:sldMkLst>
          <pc:docMk/>
          <pc:sldMk cId="3565872478" sldId="524"/>
        </pc:sldMkLst>
        <pc:spChg chg="del">
          <ac:chgData name="James Faulkner" userId="0317f581c6f50031" providerId="LiveId" clId="{3051D694-BC0A-4D2C-919B-3F71AE642D77}" dt="2022-12-02T14:46:47.760" v="811" actId="478"/>
          <ac:spMkLst>
            <pc:docMk/>
            <pc:sldMk cId="3565872478" sldId="524"/>
            <ac:spMk id="4" creationId="{00000000-0000-0000-0000-000000000000}"/>
          </ac:spMkLst>
        </pc:spChg>
        <pc:spChg chg="add mod">
          <ac:chgData name="James Faulkner" userId="0317f581c6f50031" providerId="LiveId" clId="{3051D694-BC0A-4D2C-919B-3F71AE642D77}" dt="2022-12-05T09:34:28.378" v="959" actId="164"/>
          <ac:spMkLst>
            <pc:docMk/>
            <pc:sldMk cId="3565872478" sldId="524"/>
            <ac:spMk id="4" creationId="{17CC0C0B-FF29-2CB1-9616-4191C2A91675}"/>
          </ac:spMkLst>
        </pc:spChg>
        <pc:spChg chg="add mod">
          <ac:chgData name="James Faulkner" userId="0317f581c6f50031" providerId="LiveId" clId="{3051D694-BC0A-4D2C-919B-3F71AE642D77}" dt="2022-12-05T09:34:44.747" v="975" actId="114"/>
          <ac:spMkLst>
            <pc:docMk/>
            <pc:sldMk cId="3565872478" sldId="524"/>
            <ac:spMk id="10" creationId="{F12AF3E7-0475-283D-A3E7-8BD656C640DD}"/>
          </ac:spMkLst>
        </pc:spChg>
        <pc:spChg chg="add mod">
          <ac:chgData name="James Faulkner" userId="0317f581c6f50031" providerId="LiveId" clId="{3051D694-BC0A-4D2C-919B-3F71AE642D77}" dt="2022-12-05T09:34:59.969" v="979" actId="164"/>
          <ac:spMkLst>
            <pc:docMk/>
            <pc:sldMk cId="3565872478" sldId="524"/>
            <ac:spMk id="14" creationId="{B54A6604-2EC8-64FE-0C58-CE6E1D4EBB76}"/>
          </ac:spMkLst>
        </pc:spChg>
        <pc:spChg chg="add mod">
          <ac:chgData name="James Faulkner" userId="0317f581c6f50031" providerId="LiveId" clId="{3051D694-BC0A-4D2C-919B-3F71AE642D77}" dt="2022-12-05T09:34:59.969" v="979" actId="164"/>
          <ac:spMkLst>
            <pc:docMk/>
            <pc:sldMk cId="3565872478" sldId="524"/>
            <ac:spMk id="16" creationId="{FF6FB18F-58C4-B9DC-DC41-C2DCB7AC7385}"/>
          </ac:spMkLst>
        </pc:spChg>
        <pc:spChg chg="add mod">
          <ac:chgData name="James Faulkner" userId="0317f581c6f50031" providerId="LiveId" clId="{3051D694-BC0A-4D2C-919B-3F71AE642D77}" dt="2022-12-05T09:35:33.683" v="997" actId="164"/>
          <ac:spMkLst>
            <pc:docMk/>
            <pc:sldMk cId="3565872478" sldId="524"/>
            <ac:spMk id="18" creationId="{A1198E36-E395-7EF7-AC9E-D74FA9B228CD}"/>
          </ac:spMkLst>
        </pc:spChg>
        <pc:spChg chg="add mod">
          <ac:chgData name="James Faulkner" userId="0317f581c6f50031" providerId="LiveId" clId="{3051D694-BC0A-4D2C-919B-3F71AE642D77}" dt="2022-12-05T09:35:33.683" v="997" actId="164"/>
          <ac:spMkLst>
            <pc:docMk/>
            <pc:sldMk cId="3565872478" sldId="524"/>
            <ac:spMk id="19" creationId="{7024AA77-368A-575E-B155-A39CED126BFF}"/>
          </ac:spMkLst>
        </pc:spChg>
        <pc:grpChg chg="add mod">
          <ac:chgData name="James Faulkner" userId="0317f581c6f50031" providerId="LiveId" clId="{3051D694-BC0A-4D2C-919B-3F71AE642D77}" dt="2022-12-05T09:34:28.378" v="959" actId="164"/>
          <ac:grpSpMkLst>
            <pc:docMk/>
            <pc:sldMk cId="3565872478" sldId="524"/>
            <ac:grpSpMk id="6" creationId="{5D83F2F9-B2A3-3C2F-6E04-A8A246F9BFEA}"/>
          </ac:grpSpMkLst>
        </pc:grpChg>
        <pc:grpChg chg="add mod">
          <ac:chgData name="James Faulkner" userId="0317f581c6f50031" providerId="LiveId" clId="{3051D694-BC0A-4D2C-919B-3F71AE642D77}" dt="2022-12-05T09:34:59.969" v="979" actId="164"/>
          <ac:grpSpMkLst>
            <pc:docMk/>
            <pc:sldMk cId="3565872478" sldId="524"/>
            <ac:grpSpMk id="7" creationId="{F84B4121-85E1-2FAC-8282-666E1B3A5DEB}"/>
          </ac:grpSpMkLst>
        </pc:grpChg>
        <pc:grpChg chg="add mod">
          <ac:chgData name="James Faulkner" userId="0317f581c6f50031" providerId="LiveId" clId="{3051D694-BC0A-4D2C-919B-3F71AE642D77}" dt="2022-12-05T09:35:33.683" v="997" actId="164"/>
          <ac:grpSpMkLst>
            <pc:docMk/>
            <pc:sldMk cId="3565872478" sldId="524"/>
            <ac:grpSpMk id="8" creationId="{EB1DE3DA-56C3-52F6-D6F8-F490D151F513}"/>
          </ac:grpSpMkLst>
        </pc:grpChg>
        <pc:grpChg chg="add mod">
          <ac:chgData name="James Faulkner" userId="0317f581c6f50031" providerId="LiveId" clId="{3051D694-BC0A-4D2C-919B-3F71AE642D77}" dt="2022-12-05T09:36:17.757" v="1004" actId="1076"/>
          <ac:grpSpMkLst>
            <pc:docMk/>
            <pc:sldMk cId="3565872478" sldId="524"/>
            <ac:grpSpMk id="12" creationId="{A2852447-A1C3-1AD3-512E-73C7552185AB}"/>
          </ac:grpSpMkLst>
        </pc:grpChg>
        <pc:grpChg chg="add mod">
          <ac:chgData name="James Faulkner" userId="0317f581c6f50031" providerId="LiveId" clId="{3051D694-BC0A-4D2C-919B-3F71AE642D77}" dt="2022-12-05T09:34:59.969" v="979" actId="164"/>
          <ac:grpSpMkLst>
            <pc:docMk/>
            <pc:sldMk cId="3565872478" sldId="524"/>
            <ac:grpSpMk id="17" creationId="{E47D10B2-D8CF-17EA-E90B-AED846FFD163}"/>
          </ac:grpSpMkLst>
        </pc:grpChg>
        <pc:grpChg chg="add mod">
          <ac:chgData name="James Faulkner" userId="0317f581c6f50031" providerId="LiveId" clId="{3051D694-BC0A-4D2C-919B-3F71AE642D77}" dt="2022-12-05T09:35:33.683" v="997" actId="164"/>
          <ac:grpSpMkLst>
            <pc:docMk/>
            <pc:sldMk cId="3565872478" sldId="524"/>
            <ac:grpSpMk id="20" creationId="{85332161-0230-C8C3-D3A3-034FBF7AFE5B}"/>
          </ac:grpSpMkLst>
        </pc:grpChg>
        <pc:picChg chg="add mod">
          <ac:chgData name="James Faulkner" userId="0317f581c6f50031" providerId="LiveId" clId="{3051D694-BC0A-4D2C-919B-3F71AE642D77}" dt="2022-12-02T14:48:24.864" v="843" actId="164"/>
          <ac:picMkLst>
            <pc:docMk/>
            <pc:sldMk cId="3565872478" sldId="524"/>
            <ac:picMk id="2" creationId="{ED64B24E-B5A8-5FBE-4E75-0803C278CC63}"/>
          </ac:picMkLst>
        </pc:picChg>
        <pc:picChg chg="add mod">
          <ac:chgData name="James Faulkner" userId="0317f581c6f50031" providerId="LiveId" clId="{3051D694-BC0A-4D2C-919B-3F71AE642D77}" dt="2022-12-02T14:48:29.694" v="844" actId="164"/>
          <ac:picMkLst>
            <pc:docMk/>
            <pc:sldMk cId="3565872478" sldId="524"/>
            <ac:picMk id="3" creationId="{9E119728-2ACD-088A-589B-DAFB192BF8BB}"/>
          </ac:picMkLst>
        </pc:picChg>
        <pc:picChg chg="add mod">
          <ac:chgData name="James Faulkner" userId="0317f581c6f50031" providerId="LiveId" clId="{3051D694-BC0A-4D2C-919B-3F71AE642D77}" dt="2022-12-02T14:48:33.709" v="845" actId="164"/>
          <ac:picMkLst>
            <pc:docMk/>
            <pc:sldMk cId="3565872478" sldId="524"/>
            <ac:picMk id="5" creationId="{16CAB279-03E6-49ED-34F9-1018FA613AFC}"/>
          </ac:picMkLst>
        </pc:picChg>
        <pc:picChg chg="mod">
          <ac:chgData name="James Faulkner" userId="0317f581c6f50031" providerId="LiveId" clId="{3051D694-BC0A-4D2C-919B-3F71AE642D77}" dt="2022-12-02T14:48:29.694" v="844" actId="164"/>
          <ac:picMkLst>
            <pc:docMk/>
            <pc:sldMk cId="3565872478" sldId="524"/>
            <ac:picMk id="11" creationId="{A555C9F8-4431-8CFB-87CD-6C3514F7F055}"/>
          </ac:picMkLst>
        </pc:picChg>
        <pc:picChg chg="mod">
          <ac:chgData name="James Faulkner" userId="0317f581c6f50031" providerId="LiveId" clId="{3051D694-BC0A-4D2C-919B-3F71AE642D77}" dt="2022-12-02T14:48:24.864" v="843" actId="164"/>
          <ac:picMkLst>
            <pc:docMk/>
            <pc:sldMk cId="3565872478" sldId="524"/>
            <ac:picMk id="13" creationId="{2963C0BA-0AC9-D87E-9B1F-50CDFEE293A8}"/>
          </ac:picMkLst>
        </pc:picChg>
        <pc:picChg chg="mod">
          <ac:chgData name="James Faulkner" userId="0317f581c6f50031" providerId="LiveId" clId="{3051D694-BC0A-4D2C-919B-3F71AE642D77}" dt="2022-12-02T14:48:33.709" v="845" actId="164"/>
          <ac:picMkLst>
            <pc:docMk/>
            <pc:sldMk cId="3565872478" sldId="524"/>
            <ac:picMk id="15" creationId="{4BDAA406-CBDA-C452-4BF0-531E4878561C}"/>
          </ac:picMkLst>
        </pc:picChg>
        <pc:picChg chg="del">
          <ac:chgData name="James Faulkner" userId="0317f581c6f50031" providerId="LiveId" clId="{3051D694-BC0A-4D2C-919B-3F71AE642D77}" dt="2022-12-02T14:46:46.935" v="810" actId="478"/>
          <ac:picMkLst>
            <pc:docMk/>
            <pc:sldMk cId="3565872478" sldId="524"/>
            <ac:picMk id="17" creationId="{C19A6F1E-B995-497B-9E06-9EEC5799F861}"/>
          </ac:picMkLst>
        </pc:picChg>
      </pc:sldChg>
      <pc:sldChg chg="add modAnim">
        <pc:chgData name="James Faulkner" userId="0317f581c6f50031" providerId="LiveId" clId="{3051D694-BC0A-4D2C-919B-3F71AE642D77}" dt="2022-12-02T14:53:02.246" v="903"/>
        <pc:sldMkLst>
          <pc:docMk/>
          <pc:sldMk cId="3113900383" sldId="525"/>
        </pc:sldMkLst>
      </pc:sldChg>
      <pc:sldChg chg="addSp delSp modSp add mod addAnim delAnim modAnim">
        <pc:chgData name="James Faulkner" userId="0317f581c6f50031" providerId="LiveId" clId="{3051D694-BC0A-4D2C-919B-3F71AE642D77}" dt="2022-12-05T09:42:23.171" v="1087"/>
        <pc:sldMkLst>
          <pc:docMk/>
          <pc:sldMk cId="4121466136" sldId="526"/>
        </pc:sldMkLst>
        <pc:spChg chg="del mod topLvl">
          <ac:chgData name="James Faulkner" userId="0317f581c6f50031" providerId="LiveId" clId="{3051D694-BC0A-4D2C-919B-3F71AE642D77}" dt="2022-12-05T09:41:15.987" v="1060" actId="478"/>
          <ac:spMkLst>
            <pc:docMk/>
            <pc:sldMk cId="4121466136" sldId="526"/>
            <ac:spMk id="4" creationId="{17CC0C0B-FF29-2CB1-9616-4191C2A91675}"/>
          </ac:spMkLst>
        </pc:spChg>
        <pc:spChg chg="del mod topLvl">
          <ac:chgData name="James Faulkner" userId="0317f581c6f50031" providerId="LiveId" clId="{3051D694-BC0A-4D2C-919B-3F71AE642D77}" dt="2022-12-05T09:41:15.434" v="1059" actId="478"/>
          <ac:spMkLst>
            <pc:docMk/>
            <pc:sldMk cId="4121466136" sldId="526"/>
            <ac:spMk id="10" creationId="{F12AF3E7-0475-283D-A3E7-8BD656C640DD}"/>
          </ac:spMkLst>
        </pc:spChg>
        <pc:spChg chg="del mod topLvl">
          <ac:chgData name="James Faulkner" userId="0317f581c6f50031" providerId="LiveId" clId="{3051D694-BC0A-4D2C-919B-3F71AE642D77}" dt="2022-12-05T09:41:32.738" v="1074" actId="478"/>
          <ac:spMkLst>
            <pc:docMk/>
            <pc:sldMk cId="4121466136" sldId="526"/>
            <ac:spMk id="14" creationId="{B54A6604-2EC8-64FE-0C58-CE6E1D4EBB76}"/>
          </ac:spMkLst>
        </pc:spChg>
        <pc:spChg chg="add del mod topLvl">
          <ac:chgData name="James Faulkner" userId="0317f581c6f50031" providerId="LiveId" clId="{3051D694-BC0A-4D2C-919B-3F71AE642D77}" dt="2022-12-05T09:41:32.298" v="1073" actId="478"/>
          <ac:spMkLst>
            <pc:docMk/>
            <pc:sldMk cId="4121466136" sldId="526"/>
            <ac:spMk id="16" creationId="{FF6FB18F-58C4-B9DC-DC41-C2DCB7AC7385}"/>
          </ac:spMkLst>
        </pc:spChg>
        <pc:spChg chg="del mod topLvl">
          <ac:chgData name="James Faulkner" userId="0317f581c6f50031" providerId="LiveId" clId="{3051D694-BC0A-4D2C-919B-3F71AE642D77}" dt="2022-12-05T09:41:31.112" v="1072" actId="478"/>
          <ac:spMkLst>
            <pc:docMk/>
            <pc:sldMk cId="4121466136" sldId="526"/>
            <ac:spMk id="18" creationId="{A1198E36-E395-7EF7-AC9E-D74FA9B228CD}"/>
          </ac:spMkLst>
        </pc:spChg>
        <pc:spChg chg="add del mod topLvl">
          <ac:chgData name="James Faulkner" userId="0317f581c6f50031" providerId="LiveId" clId="{3051D694-BC0A-4D2C-919B-3F71AE642D77}" dt="2022-12-05T09:41:30.642" v="1071" actId="478"/>
          <ac:spMkLst>
            <pc:docMk/>
            <pc:sldMk cId="4121466136" sldId="526"/>
            <ac:spMk id="19" creationId="{7024AA77-368A-575E-B155-A39CED126BFF}"/>
          </ac:spMkLst>
        </pc:spChg>
        <pc:spChg chg="add mod">
          <ac:chgData name="James Faulkner" userId="0317f581c6f50031" providerId="LiveId" clId="{3051D694-BC0A-4D2C-919B-3F71AE642D77}" dt="2022-12-05T09:40:58.615" v="1055"/>
          <ac:spMkLst>
            <pc:docMk/>
            <pc:sldMk cId="4121466136" sldId="526"/>
            <ac:spMk id="22" creationId="{1B597192-800B-68DA-3758-5D46A8D88165}"/>
          </ac:spMkLst>
        </pc:spChg>
        <pc:grpChg chg="mod topLvl">
          <ac:chgData name="James Faulkner" userId="0317f581c6f50031" providerId="LiveId" clId="{3051D694-BC0A-4D2C-919B-3F71AE642D77}" dt="2022-12-05T09:41:46.538" v="1077" actId="1076"/>
          <ac:grpSpMkLst>
            <pc:docMk/>
            <pc:sldMk cId="4121466136" sldId="526"/>
            <ac:grpSpMk id="6" creationId="{5D83F2F9-B2A3-3C2F-6E04-A8A246F9BFEA}"/>
          </ac:grpSpMkLst>
        </pc:grpChg>
        <pc:grpChg chg="mod topLvl">
          <ac:chgData name="James Faulkner" userId="0317f581c6f50031" providerId="LiveId" clId="{3051D694-BC0A-4D2C-919B-3F71AE642D77}" dt="2022-12-05T09:41:28.770" v="1070" actId="165"/>
          <ac:grpSpMkLst>
            <pc:docMk/>
            <pc:sldMk cId="4121466136" sldId="526"/>
            <ac:grpSpMk id="7" creationId="{F84B4121-85E1-2FAC-8282-666E1B3A5DEB}"/>
          </ac:grpSpMkLst>
        </pc:grpChg>
        <pc:grpChg chg="mod topLvl">
          <ac:chgData name="James Faulkner" userId="0317f581c6f50031" providerId="LiveId" clId="{3051D694-BC0A-4D2C-919B-3F71AE642D77}" dt="2022-12-05T09:41:35.990" v="1075" actId="1076"/>
          <ac:grpSpMkLst>
            <pc:docMk/>
            <pc:sldMk cId="4121466136" sldId="526"/>
            <ac:grpSpMk id="8" creationId="{EB1DE3DA-56C3-52F6-D6F8-F490D151F513}"/>
          </ac:grpSpMkLst>
        </pc:grpChg>
        <pc:grpChg chg="del mod">
          <ac:chgData name="James Faulkner" userId="0317f581c6f50031" providerId="LiveId" clId="{3051D694-BC0A-4D2C-919B-3F71AE642D77}" dt="2022-12-05T09:41:12.272" v="1058" actId="165"/>
          <ac:grpSpMkLst>
            <pc:docMk/>
            <pc:sldMk cId="4121466136" sldId="526"/>
            <ac:grpSpMk id="12" creationId="{A2852447-A1C3-1AD3-512E-73C7552185AB}"/>
          </ac:grpSpMkLst>
        </pc:grpChg>
        <pc:grpChg chg="add del mod">
          <ac:chgData name="James Faulkner" userId="0317f581c6f50031" providerId="LiveId" clId="{3051D694-BC0A-4D2C-919B-3F71AE642D77}" dt="2022-12-05T09:41:28.770" v="1070" actId="165"/>
          <ac:grpSpMkLst>
            <pc:docMk/>
            <pc:sldMk cId="4121466136" sldId="526"/>
            <ac:grpSpMk id="17" creationId="{E47D10B2-D8CF-17EA-E90B-AED846FFD163}"/>
          </ac:grpSpMkLst>
        </pc:grpChg>
        <pc:grpChg chg="add del mod">
          <ac:chgData name="James Faulkner" userId="0317f581c6f50031" providerId="LiveId" clId="{3051D694-BC0A-4D2C-919B-3F71AE642D77}" dt="2022-12-05T09:41:25.937" v="1069" actId="165"/>
          <ac:grpSpMkLst>
            <pc:docMk/>
            <pc:sldMk cId="4121466136" sldId="526"/>
            <ac:grpSpMk id="20" creationId="{85332161-0230-C8C3-D3A3-034FBF7AFE5B}"/>
          </ac:grpSpMkLst>
        </pc:grpChg>
        <pc:picChg chg="mod">
          <ac:chgData name="James Faulkner" userId="0317f581c6f50031" providerId="LiveId" clId="{3051D694-BC0A-4D2C-919B-3F71AE642D77}" dt="2022-12-05T09:41:12.272" v="1058" actId="165"/>
          <ac:picMkLst>
            <pc:docMk/>
            <pc:sldMk cId="4121466136" sldId="526"/>
            <ac:picMk id="2" creationId="{ED64B24E-B5A8-5FBE-4E75-0803C278CC63}"/>
          </ac:picMkLst>
        </pc:picChg>
        <pc:picChg chg="mod">
          <ac:chgData name="James Faulkner" userId="0317f581c6f50031" providerId="LiveId" clId="{3051D694-BC0A-4D2C-919B-3F71AE642D77}" dt="2022-12-05T09:41:28.770" v="1070" actId="165"/>
          <ac:picMkLst>
            <pc:docMk/>
            <pc:sldMk cId="4121466136" sldId="526"/>
            <ac:picMk id="3" creationId="{9E119728-2ACD-088A-589B-DAFB192BF8BB}"/>
          </ac:picMkLst>
        </pc:picChg>
        <pc:picChg chg="mod">
          <ac:chgData name="James Faulkner" userId="0317f581c6f50031" providerId="LiveId" clId="{3051D694-BC0A-4D2C-919B-3F71AE642D77}" dt="2022-12-05T09:41:25.937" v="1069" actId="165"/>
          <ac:picMkLst>
            <pc:docMk/>
            <pc:sldMk cId="4121466136" sldId="526"/>
            <ac:picMk id="5" creationId="{16CAB279-03E6-49ED-34F9-1018FA613AFC}"/>
          </ac:picMkLst>
        </pc:picChg>
        <pc:picChg chg="mod">
          <ac:chgData name="James Faulkner" userId="0317f581c6f50031" providerId="LiveId" clId="{3051D694-BC0A-4D2C-919B-3F71AE642D77}" dt="2022-12-05T09:41:28.770" v="1070" actId="165"/>
          <ac:picMkLst>
            <pc:docMk/>
            <pc:sldMk cId="4121466136" sldId="526"/>
            <ac:picMk id="11" creationId="{A555C9F8-4431-8CFB-87CD-6C3514F7F055}"/>
          </ac:picMkLst>
        </pc:picChg>
        <pc:picChg chg="mod">
          <ac:chgData name="James Faulkner" userId="0317f581c6f50031" providerId="LiveId" clId="{3051D694-BC0A-4D2C-919B-3F71AE642D77}" dt="2022-12-05T09:41:12.272" v="1058" actId="165"/>
          <ac:picMkLst>
            <pc:docMk/>
            <pc:sldMk cId="4121466136" sldId="526"/>
            <ac:picMk id="13" creationId="{2963C0BA-0AC9-D87E-9B1F-50CDFEE293A8}"/>
          </ac:picMkLst>
        </pc:picChg>
        <pc:picChg chg="mod">
          <ac:chgData name="James Faulkner" userId="0317f581c6f50031" providerId="LiveId" clId="{3051D694-BC0A-4D2C-919B-3F71AE642D77}" dt="2022-12-05T09:41:25.937" v="1069" actId="165"/>
          <ac:picMkLst>
            <pc:docMk/>
            <pc:sldMk cId="4121466136" sldId="526"/>
            <ac:picMk id="15" creationId="{4BDAA406-CBDA-C452-4BF0-531E4878561C}"/>
          </ac:picMkLst>
        </pc:picChg>
        <pc:picChg chg="add mod">
          <ac:chgData name="James Faulkner" userId="0317f581c6f50031" providerId="LiveId" clId="{3051D694-BC0A-4D2C-919B-3F71AE642D77}" dt="2022-12-05T09:40:58.615" v="1055"/>
          <ac:picMkLst>
            <pc:docMk/>
            <pc:sldMk cId="4121466136" sldId="526"/>
            <ac:picMk id="21" creationId="{2E8A3B96-E026-877F-8C43-5247E0790C45}"/>
          </ac:picMkLst>
        </pc:picChg>
      </pc:sldChg>
      <pc:sldMasterChg chg="del delSldLayout">
        <pc:chgData name="James Faulkner" userId="0317f581c6f50031" providerId="LiveId" clId="{3051D694-BC0A-4D2C-919B-3F71AE642D77}" dt="2022-12-02T14:46:09.608" v="804" actId="47"/>
        <pc:sldMasterMkLst>
          <pc:docMk/>
          <pc:sldMasterMk cId="1135280425" sldId="2147483660"/>
        </pc:sldMasterMkLst>
        <pc:sldLayoutChg chg="del">
          <pc:chgData name="James Faulkner" userId="0317f581c6f50031" providerId="LiveId" clId="{3051D694-BC0A-4D2C-919B-3F71AE642D77}" dt="2022-12-02T14:46:09.608" v="804" actId="47"/>
          <pc:sldLayoutMkLst>
            <pc:docMk/>
            <pc:sldMasterMk cId="1135280425" sldId="2147483660"/>
            <pc:sldLayoutMk cId="1491136022" sldId="2147483661"/>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2227870256" sldId="2147483662"/>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1653862978" sldId="2147483663"/>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1675672316" sldId="2147483664"/>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459369706" sldId="2147483665"/>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4143391303" sldId="2147483666"/>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2463127173" sldId="2147483667"/>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2876970632" sldId="2147483668"/>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2095292127" sldId="2147483669"/>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2275704755" sldId="2147483670"/>
          </pc:sldLayoutMkLst>
        </pc:sldLayoutChg>
        <pc:sldLayoutChg chg="del">
          <pc:chgData name="James Faulkner" userId="0317f581c6f50031" providerId="LiveId" clId="{3051D694-BC0A-4D2C-919B-3F71AE642D77}" dt="2022-12-02T14:46:09.608" v="804" actId="47"/>
          <pc:sldLayoutMkLst>
            <pc:docMk/>
            <pc:sldMasterMk cId="1135280425" sldId="2147483660"/>
            <pc:sldLayoutMk cId="2153558359" sldId="214748367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60EAA-24DD-466C-8AA9-0A6FD3F05A6F}" type="datetimeFigureOut">
              <a:rPr lang="en-GB" smtClean="0"/>
              <a:t>19/12/2023</a:t>
            </a:fld>
            <a:endParaRPr lang="en-GB"/>
          </a:p>
        </p:txBody>
      </p:sp>
      <p:sp>
        <p:nvSpPr>
          <p:cNvPr id="4" name="Slide Image Placehold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E5BB15-AD17-44C4-A1C9-75AA34EA94A9}" type="slidenum">
              <a:rPr lang="en-GB" smtClean="0"/>
              <a:t>‹#›</a:t>
            </a:fld>
            <a:endParaRPr lang="en-GB"/>
          </a:p>
        </p:txBody>
      </p:sp>
    </p:spTree>
    <p:extLst>
      <p:ext uri="{BB962C8B-B14F-4D97-AF65-F5344CB8AC3E}">
        <p14:creationId xmlns:p14="http://schemas.microsoft.com/office/powerpoint/2010/main" val="2590169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did you meet in Internet Land?</a:t>
            </a:r>
          </a:p>
          <a:p>
            <a:pPr marL="171450" indent="-171450">
              <a:buFont typeface="Arial" panose="020B0604020202020204" pitchFamily="34" charset="0"/>
              <a:buChar char="•"/>
            </a:pPr>
            <a:r>
              <a:rPr lang="en-GB" dirty="0"/>
              <a:t>Dom Dragon</a:t>
            </a:r>
          </a:p>
          <a:p>
            <a:pPr marL="171450" indent="-171450">
              <a:buFont typeface="Arial" panose="020B0604020202020204" pitchFamily="34" charset="0"/>
              <a:buChar char="•"/>
            </a:pPr>
            <a:r>
              <a:rPr lang="en-GB" dirty="0"/>
              <a:t>Callie Cat</a:t>
            </a:r>
          </a:p>
          <a:p>
            <a:pPr marL="171450" indent="-171450">
              <a:buFont typeface="Arial" panose="020B0604020202020204" pitchFamily="34" charset="0"/>
              <a:buChar char="•"/>
            </a:pPr>
            <a:r>
              <a:rPr lang="en-GB" dirty="0"/>
              <a:t>Ola Owl</a:t>
            </a:r>
          </a:p>
        </p:txBody>
      </p:sp>
      <p:sp>
        <p:nvSpPr>
          <p:cNvPr id="4" name="Slide Number Placeholder 3"/>
          <p:cNvSpPr>
            <a:spLocks noGrp="1"/>
          </p:cNvSpPr>
          <p:nvPr>
            <p:ph type="sldNum" sz="quarter" idx="5"/>
          </p:nvPr>
        </p:nvSpPr>
        <p:spPr/>
        <p:txBody>
          <a:bodyPr/>
          <a:lstStyle/>
          <a:p>
            <a:fld id="{FCE5BB15-AD17-44C4-A1C9-75AA34EA94A9}" type="slidenum">
              <a:rPr lang="en-GB" smtClean="0"/>
              <a:t>2</a:t>
            </a:fld>
            <a:endParaRPr lang="en-GB"/>
          </a:p>
        </p:txBody>
      </p:sp>
    </p:spTree>
    <p:extLst>
      <p:ext uri="{BB962C8B-B14F-4D97-AF65-F5344CB8AC3E}">
        <p14:creationId xmlns:p14="http://schemas.microsoft.com/office/powerpoint/2010/main" val="22250293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did we learn from Dom Dragon?</a:t>
            </a:r>
          </a:p>
          <a:p>
            <a:pPr marL="171450" indent="-171450">
              <a:buFont typeface="Arial" panose="020B0604020202020204" pitchFamily="34" charset="0"/>
              <a:buChar char="•"/>
            </a:pPr>
            <a:r>
              <a:rPr lang="en-GB" b="0" dirty="0"/>
              <a:t>Dom Dragon showed us that it’s important to be kind online and use kind words.</a:t>
            </a:r>
          </a:p>
        </p:txBody>
      </p:sp>
      <p:sp>
        <p:nvSpPr>
          <p:cNvPr id="4" name="Slide Number Placeholder 3"/>
          <p:cNvSpPr>
            <a:spLocks noGrp="1"/>
          </p:cNvSpPr>
          <p:nvPr>
            <p:ph type="sldNum" sz="quarter" idx="5"/>
          </p:nvPr>
        </p:nvSpPr>
        <p:spPr/>
        <p:txBody>
          <a:bodyPr/>
          <a:lstStyle/>
          <a:p>
            <a:fld id="{FCE5BB15-AD17-44C4-A1C9-75AA34EA94A9}" type="slidenum">
              <a:rPr lang="en-GB" smtClean="0"/>
              <a:t>3</a:t>
            </a:fld>
            <a:endParaRPr lang="en-GB"/>
          </a:p>
        </p:txBody>
      </p:sp>
    </p:spTree>
    <p:extLst>
      <p:ext uri="{BB962C8B-B14F-4D97-AF65-F5344CB8AC3E}">
        <p14:creationId xmlns:p14="http://schemas.microsoft.com/office/powerpoint/2010/main" val="2935468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did we learn from Callie Cat?</a:t>
            </a:r>
          </a:p>
          <a:p>
            <a:r>
              <a:rPr lang="en-GB" dirty="0"/>
              <a:t>Callie Cat showed us what we need to keep safe and private on the internet. </a:t>
            </a:r>
          </a:p>
          <a:p>
            <a:endParaRPr lang="en-GB" dirty="0"/>
          </a:p>
          <a:p>
            <a:r>
              <a:rPr lang="en-GB" b="1" dirty="0"/>
              <a:t>What do we need to keep safe and private on the internet?</a:t>
            </a:r>
          </a:p>
          <a:p>
            <a:pPr marL="171450" indent="-171450">
              <a:buFont typeface="Arial" panose="020B0604020202020204" pitchFamily="34" charset="0"/>
              <a:buChar char="•"/>
            </a:pPr>
            <a:r>
              <a:rPr lang="en-GB" b="0" dirty="0"/>
              <a:t>Our full name.</a:t>
            </a:r>
          </a:p>
          <a:p>
            <a:pPr marL="171450" indent="-171450">
              <a:buFont typeface="Arial" panose="020B0604020202020204" pitchFamily="34" charset="0"/>
              <a:buChar char="•"/>
            </a:pPr>
            <a:r>
              <a:rPr lang="en-GB" b="0" dirty="0"/>
              <a:t>Where we live.</a:t>
            </a:r>
          </a:p>
          <a:p>
            <a:pPr marL="171450" indent="-171450">
              <a:buFont typeface="Arial" panose="020B0604020202020204" pitchFamily="34" charset="0"/>
              <a:buChar char="•"/>
            </a:pPr>
            <a:r>
              <a:rPr lang="en-GB" b="0" dirty="0"/>
              <a:t>Our school.</a:t>
            </a:r>
          </a:p>
          <a:p>
            <a:pPr marL="171450" indent="-171450">
              <a:buFont typeface="Arial" panose="020B0604020202020204" pitchFamily="34" charset="0"/>
              <a:buChar char="•"/>
            </a:pPr>
            <a:r>
              <a:rPr lang="en-GB" b="0" dirty="0"/>
              <a:t>Our passwords.</a:t>
            </a:r>
          </a:p>
          <a:p>
            <a:pPr marL="171450" indent="-171450">
              <a:buFont typeface="Arial" panose="020B0604020202020204" pitchFamily="34" charset="0"/>
              <a:buChar char="•"/>
            </a:pPr>
            <a:r>
              <a:rPr lang="en-GB" b="0" dirty="0"/>
              <a:t>Our birthday.</a:t>
            </a:r>
          </a:p>
          <a:p>
            <a:endParaRPr lang="en-GB" dirty="0"/>
          </a:p>
        </p:txBody>
      </p:sp>
      <p:sp>
        <p:nvSpPr>
          <p:cNvPr id="4" name="Slide Number Placeholder 3"/>
          <p:cNvSpPr>
            <a:spLocks noGrp="1"/>
          </p:cNvSpPr>
          <p:nvPr>
            <p:ph type="sldNum" sz="quarter" idx="5"/>
          </p:nvPr>
        </p:nvSpPr>
        <p:spPr/>
        <p:txBody>
          <a:bodyPr/>
          <a:lstStyle/>
          <a:p>
            <a:fld id="{FCE5BB15-AD17-44C4-A1C9-75AA34EA94A9}" type="slidenum">
              <a:rPr lang="en-GB" smtClean="0"/>
              <a:t>4</a:t>
            </a:fld>
            <a:endParaRPr lang="en-GB"/>
          </a:p>
        </p:txBody>
      </p:sp>
    </p:spTree>
    <p:extLst>
      <p:ext uri="{BB962C8B-B14F-4D97-AF65-F5344CB8AC3E}">
        <p14:creationId xmlns:p14="http://schemas.microsoft.com/office/powerpoint/2010/main" val="3953331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did we learn from Ola Owl?</a:t>
            </a:r>
          </a:p>
          <a:p>
            <a:pPr marL="171450" indent="-171450">
              <a:buFont typeface="Arial" panose="020B0604020202020204" pitchFamily="34" charset="0"/>
              <a:buChar char="•"/>
            </a:pPr>
            <a:r>
              <a:rPr lang="en-GB" dirty="0"/>
              <a:t>Ola Owl showed us that we can tell a trusted adult if we ever feel worried about anything that happens online.</a:t>
            </a:r>
          </a:p>
        </p:txBody>
      </p:sp>
      <p:sp>
        <p:nvSpPr>
          <p:cNvPr id="4" name="Slide Number Placeholder 3"/>
          <p:cNvSpPr>
            <a:spLocks noGrp="1"/>
          </p:cNvSpPr>
          <p:nvPr>
            <p:ph type="sldNum" sz="quarter" idx="5"/>
          </p:nvPr>
        </p:nvSpPr>
        <p:spPr/>
        <p:txBody>
          <a:bodyPr/>
          <a:lstStyle/>
          <a:p>
            <a:fld id="{FCE5BB15-AD17-44C4-A1C9-75AA34EA94A9}" type="slidenum">
              <a:rPr lang="en-GB" smtClean="0"/>
              <a:t>6</a:t>
            </a:fld>
            <a:endParaRPr lang="en-GB"/>
          </a:p>
        </p:txBody>
      </p:sp>
    </p:spTree>
    <p:extLst>
      <p:ext uri="{BB962C8B-B14F-4D97-AF65-F5344CB8AC3E}">
        <p14:creationId xmlns:p14="http://schemas.microsoft.com/office/powerpoint/2010/main" val="40566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Who could you speak to if you felt worried about something that happened online?</a:t>
            </a:r>
          </a:p>
          <a:p>
            <a:pPr marL="171450" indent="-171450">
              <a:buFont typeface="Arial" panose="020B0604020202020204" pitchFamily="34" charset="0"/>
              <a:buChar char="•"/>
            </a:pPr>
            <a:r>
              <a:rPr lang="en-GB" b="0" dirty="0"/>
              <a:t>Parents, Carers, teachers at school.</a:t>
            </a:r>
          </a:p>
        </p:txBody>
      </p:sp>
      <p:sp>
        <p:nvSpPr>
          <p:cNvPr id="4" name="Slide Number Placeholder 3"/>
          <p:cNvSpPr>
            <a:spLocks noGrp="1"/>
          </p:cNvSpPr>
          <p:nvPr>
            <p:ph type="sldNum" sz="quarter" idx="5"/>
          </p:nvPr>
        </p:nvSpPr>
        <p:spPr/>
        <p:txBody>
          <a:bodyPr/>
          <a:lstStyle/>
          <a:p>
            <a:fld id="{FCE5BB15-AD17-44C4-A1C9-75AA34EA94A9}" type="slidenum">
              <a:rPr lang="en-GB" smtClean="0"/>
              <a:t>7</a:t>
            </a:fld>
            <a:endParaRPr lang="en-GB"/>
          </a:p>
        </p:txBody>
      </p:sp>
    </p:spTree>
    <p:extLst>
      <p:ext uri="{BB962C8B-B14F-4D97-AF65-F5344CB8AC3E}">
        <p14:creationId xmlns:p14="http://schemas.microsoft.com/office/powerpoint/2010/main" val="3870547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During the workshop your students will have taken part in casting an Internet Safety Spell. You can display the words for the spell on the screen and get your students to repeat back the words back. See if you can include the actions that were used in the workshop too:</a:t>
            </a:r>
          </a:p>
          <a:p>
            <a:endParaRPr lang="en-GB" i="1" dirty="0"/>
          </a:p>
          <a:p>
            <a:r>
              <a:rPr lang="en-GB" i="1" dirty="0"/>
              <a:t>Typing mean things</a:t>
            </a:r>
          </a:p>
          <a:p>
            <a:r>
              <a:rPr lang="en-GB" i="1" dirty="0"/>
              <a:t>Makes people sad</a:t>
            </a:r>
          </a:p>
          <a:p>
            <a:r>
              <a:rPr lang="en-GB" i="1" dirty="0"/>
              <a:t>Use kind words</a:t>
            </a:r>
          </a:p>
          <a:p>
            <a:r>
              <a:rPr lang="en-GB" i="1" dirty="0"/>
              <a:t>And they’ll feel glad!</a:t>
            </a:r>
          </a:p>
          <a:p>
            <a:endParaRPr lang="en-GB" i="1" dirty="0"/>
          </a:p>
          <a:p>
            <a:r>
              <a:rPr lang="en-GB" i="1" dirty="0"/>
              <a:t>Are you being asked</a:t>
            </a:r>
          </a:p>
          <a:p>
            <a:r>
              <a:rPr lang="en-GB" i="1" dirty="0"/>
              <a:t>Things about you?</a:t>
            </a:r>
          </a:p>
          <a:p>
            <a:r>
              <a:rPr lang="en-GB" i="1" dirty="0"/>
              <a:t>Don’t share them!</a:t>
            </a:r>
          </a:p>
          <a:p>
            <a:r>
              <a:rPr lang="en-GB" i="1" dirty="0"/>
              <a:t>It’s not safe if you do!</a:t>
            </a:r>
          </a:p>
          <a:p>
            <a:endParaRPr lang="en-GB" i="1" dirty="0"/>
          </a:p>
          <a:p>
            <a:r>
              <a:rPr lang="en-GB" i="1" dirty="0"/>
              <a:t>Use the Internet</a:t>
            </a:r>
          </a:p>
          <a:p>
            <a:r>
              <a:rPr lang="en-GB" i="1" dirty="0"/>
              <a:t>Enjoy yourself!</a:t>
            </a:r>
          </a:p>
          <a:p>
            <a:r>
              <a:rPr lang="en-GB" i="1" dirty="0"/>
              <a:t>Feeling worried?</a:t>
            </a:r>
          </a:p>
          <a:p>
            <a:r>
              <a:rPr lang="en-GB" i="1" dirty="0"/>
              <a:t>Ask for help!</a:t>
            </a:r>
          </a:p>
        </p:txBody>
      </p:sp>
      <p:sp>
        <p:nvSpPr>
          <p:cNvPr id="4" name="Slide Number Placeholder 3"/>
          <p:cNvSpPr>
            <a:spLocks noGrp="1"/>
          </p:cNvSpPr>
          <p:nvPr>
            <p:ph type="sldNum" sz="quarter" idx="5"/>
          </p:nvPr>
        </p:nvSpPr>
        <p:spPr/>
        <p:txBody>
          <a:bodyPr/>
          <a:lstStyle/>
          <a:p>
            <a:fld id="{FCE5BB15-AD17-44C4-A1C9-75AA34EA94A9}" type="slidenum">
              <a:rPr lang="en-GB" smtClean="0"/>
              <a:t>8</a:t>
            </a:fld>
            <a:endParaRPr lang="en-GB"/>
          </a:p>
        </p:txBody>
      </p:sp>
    </p:spTree>
    <p:extLst>
      <p:ext uri="{BB962C8B-B14F-4D97-AF65-F5344CB8AC3E}">
        <p14:creationId xmlns:p14="http://schemas.microsoft.com/office/powerpoint/2010/main" val="2164854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students can now create an Internet Safety Wizards poster. This can include the title of ‘We are Internet Safety Wizards’, all of the characters that they met during the Workshop and a short sentence about what they learnt. </a:t>
            </a:r>
          </a:p>
          <a:p>
            <a:endParaRPr lang="en-GB" dirty="0"/>
          </a:p>
          <a:p>
            <a:r>
              <a:rPr lang="en-GB" dirty="0"/>
              <a:t>Display this slide on the screen and your students can copy it to create their poster.</a:t>
            </a:r>
          </a:p>
          <a:p>
            <a:endParaRPr lang="en-GB" dirty="0"/>
          </a:p>
          <a:p>
            <a:r>
              <a:rPr lang="en-GB" dirty="0"/>
              <a:t>Once your students have created their E-Safety Wizards Poster, these can be used to create an Internet Safety Wall Display for your classroom.</a:t>
            </a:r>
          </a:p>
        </p:txBody>
      </p:sp>
      <p:sp>
        <p:nvSpPr>
          <p:cNvPr id="4" name="Slide Number Placeholder 3"/>
          <p:cNvSpPr>
            <a:spLocks noGrp="1"/>
          </p:cNvSpPr>
          <p:nvPr>
            <p:ph type="sldNum" sz="quarter" idx="5"/>
          </p:nvPr>
        </p:nvSpPr>
        <p:spPr/>
        <p:txBody>
          <a:bodyPr/>
          <a:lstStyle/>
          <a:p>
            <a:fld id="{FCE5BB15-AD17-44C4-A1C9-75AA34EA94A9}" type="slidenum">
              <a:rPr lang="en-GB" smtClean="0"/>
              <a:t>10</a:t>
            </a:fld>
            <a:endParaRPr lang="en-GB"/>
          </a:p>
        </p:txBody>
      </p:sp>
    </p:spTree>
    <p:extLst>
      <p:ext uri="{BB962C8B-B14F-4D97-AF65-F5344CB8AC3E}">
        <p14:creationId xmlns:p14="http://schemas.microsoft.com/office/powerpoint/2010/main" val="1150138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3" y="2130921"/>
            <a:ext cx="10361851" cy="1470365"/>
          </a:xfrm>
        </p:spPr>
        <p:txBody>
          <a:bodyPr/>
          <a:lstStyle/>
          <a:p>
            <a:r>
              <a:rPr lang="en-US"/>
              <a:t>Click to edit Master title style</a:t>
            </a:r>
          </a:p>
        </p:txBody>
      </p:sp>
      <p:sp>
        <p:nvSpPr>
          <p:cNvPr id="3" name="Subtitle 2"/>
          <p:cNvSpPr>
            <a:spLocks noGrp="1"/>
          </p:cNvSpPr>
          <p:nvPr>
            <p:ph type="subTitle" idx="1"/>
          </p:nvPr>
        </p:nvSpPr>
        <p:spPr>
          <a:xfrm>
            <a:off x="1828564" y="3887100"/>
            <a:ext cx="8533289" cy="175300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1" y="4407922"/>
            <a:ext cx="10361851" cy="136239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2961" y="2907388"/>
            <a:ext cx="10361851" cy="150053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3" y="1600573"/>
            <a:ext cx="5384099" cy="45270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3"/>
            <a:ext cx="5384099" cy="45270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1" y="1535469"/>
            <a:ext cx="5386216" cy="63991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21" y="2175380"/>
            <a:ext cx="5386216" cy="395220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1" y="1535469"/>
            <a:ext cx="5388332" cy="63991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2561" y="2175380"/>
            <a:ext cx="5388332" cy="395220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1" y="273113"/>
            <a:ext cx="4010562" cy="1162319"/>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114" y="273116"/>
            <a:ext cx="6814779" cy="585446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1" y="1435435"/>
            <a:ext cx="4010562" cy="4692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3"/>
            <a:ext cx="7314248" cy="56686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406" y="5368581"/>
            <a:ext cx="7314248" cy="805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3"/>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3" y="274703"/>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1"/>
            <a:ext cx="10971372" cy="114326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521" y="1600573"/>
            <a:ext cx="10971372" cy="452701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3"/>
            <a:ext cx="2844430"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12/19/2023</a:t>
            </a:fld>
            <a:endParaRPr lang="en-US"/>
          </a:p>
        </p:txBody>
      </p:sp>
      <p:sp>
        <p:nvSpPr>
          <p:cNvPr id="5" name="Footer Placeholder 4"/>
          <p:cNvSpPr>
            <a:spLocks noGrp="1"/>
          </p:cNvSpPr>
          <p:nvPr>
            <p:ph type="ftr" sz="quarter" idx="3"/>
          </p:nvPr>
        </p:nvSpPr>
        <p:spPr>
          <a:xfrm>
            <a:off x="4165060" y="6357823"/>
            <a:ext cx="3860297"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6463" y="6357823"/>
            <a:ext cx="2844430"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E55"/>
        </a:solidFill>
        <a:effectLst/>
      </p:bgPr>
    </p:bg>
    <p:spTree>
      <p:nvGrpSpPr>
        <p:cNvPr id="1" name=""/>
        <p:cNvGrpSpPr/>
        <p:nvPr/>
      </p:nvGrpSpPr>
      <p:grpSpPr>
        <a:xfrm>
          <a:off x="0" y="0"/>
          <a:ext cx="0" cy="0"/>
          <a:chOff x="0" y="0"/>
          <a:chExt cx="0" cy="0"/>
        </a:xfrm>
      </p:grpSpPr>
      <p:pic>
        <p:nvPicPr>
          <p:cNvPr id="9" name="Picture 8" descr="A blue rectangular object with black background&#10;&#10;Description automatically generated">
            <a:extLst>
              <a:ext uri="{FF2B5EF4-FFF2-40B4-BE49-F238E27FC236}">
                <a16:creationId xmlns:a16="http://schemas.microsoft.com/office/drawing/2014/main" id="{79B88356-8234-FC63-4DA7-133254E9EC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70" y="-253378"/>
            <a:ext cx="7139517" cy="4825377"/>
          </a:xfrm>
          <a:prstGeom prst="rect">
            <a:avLst/>
          </a:prstGeom>
        </p:spPr>
      </p:pic>
      <p:sp>
        <p:nvSpPr>
          <p:cNvPr id="2" name="Oval 1">
            <a:extLst>
              <a:ext uri="{FF2B5EF4-FFF2-40B4-BE49-F238E27FC236}">
                <a16:creationId xmlns:a16="http://schemas.microsoft.com/office/drawing/2014/main" id="{733D14B7-B097-3182-5327-31613BD6609C}"/>
              </a:ext>
            </a:extLst>
          </p:cNvPr>
          <p:cNvSpPr/>
          <p:nvPr/>
        </p:nvSpPr>
        <p:spPr>
          <a:xfrm>
            <a:off x="9022182" y="5061371"/>
            <a:ext cx="4114800" cy="2971800"/>
          </a:xfrm>
          <a:prstGeom prst="ellipse">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57E05950-C3AF-4153-9EEF-646A7DEC8F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59356">
            <a:off x="8323304" y="859649"/>
            <a:ext cx="3007328" cy="300732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542F6B7-31E0-F4B6-0DCE-93E56E4CDD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14584" y="5514595"/>
            <a:ext cx="2385448" cy="1163871"/>
          </a:xfrm>
          <a:prstGeom prst="rect">
            <a:avLst/>
          </a:prstGeom>
        </p:spPr>
      </p:pic>
      <p:pic>
        <p:nvPicPr>
          <p:cNvPr id="5" name="Picture 4" descr="A yellow and black sign&#10;&#10;Description automatically generated">
            <a:extLst>
              <a:ext uri="{FF2B5EF4-FFF2-40B4-BE49-F238E27FC236}">
                <a16:creationId xmlns:a16="http://schemas.microsoft.com/office/drawing/2014/main" id="{A4C63DBD-AEBB-DB26-8900-E2922E913F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045" y="618252"/>
            <a:ext cx="6004567" cy="2863058"/>
          </a:xfrm>
          <a:prstGeom prst="rect">
            <a:avLst/>
          </a:prstGeom>
        </p:spPr>
      </p:pic>
      <p:sp>
        <p:nvSpPr>
          <p:cNvPr id="4" name="Title 1">
            <a:extLst>
              <a:ext uri="{FF2B5EF4-FFF2-40B4-BE49-F238E27FC236}">
                <a16:creationId xmlns:a16="http://schemas.microsoft.com/office/drawing/2014/main" id="{D0BAAB34-5CFF-9BBB-189E-F25E04A4CCEE}"/>
              </a:ext>
            </a:extLst>
          </p:cNvPr>
          <p:cNvSpPr txBox="1">
            <a:spLocks/>
          </p:cNvSpPr>
          <p:nvPr/>
        </p:nvSpPr>
        <p:spPr>
          <a:xfrm>
            <a:off x="344338" y="5338813"/>
            <a:ext cx="10361851"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400"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Review Lesson Plan </a:t>
            </a:r>
          </a:p>
          <a:p>
            <a:pPr algn="l"/>
            <a:r>
              <a:rPr lang="en-GB" sz="5400"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(EYFS-KS1)</a:t>
            </a:r>
          </a:p>
          <a:p>
            <a:pPr algn="l"/>
            <a:endParaRPr lang="en-GB" sz="6000"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6155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2E8A3B96-E026-877F-8C43-5247E0790C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1648" y="-1503716"/>
            <a:ext cx="19769328" cy="4223251"/>
          </a:xfrm>
          <a:prstGeom prst="rect">
            <a:avLst/>
          </a:prstGeom>
        </p:spPr>
      </p:pic>
      <p:sp>
        <p:nvSpPr>
          <p:cNvPr id="22" name="Title 1">
            <a:extLst>
              <a:ext uri="{FF2B5EF4-FFF2-40B4-BE49-F238E27FC236}">
                <a16:creationId xmlns:a16="http://schemas.microsoft.com/office/drawing/2014/main" id="{1B597192-800B-68DA-3758-5D46A8D88165}"/>
              </a:ext>
            </a:extLst>
          </p:cNvPr>
          <p:cNvSpPr txBox="1">
            <a:spLocks/>
          </p:cNvSpPr>
          <p:nvPr/>
        </p:nvSpPr>
        <p:spPr>
          <a:xfrm>
            <a:off x="-370992" y="158484"/>
            <a:ext cx="1176725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Who did you meet in Internet Land?</a:t>
            </a:r>
          </a:p>
        </p:txBody>
      </p:sp>
      <p:pic>
        <p:nvPicPr>
          <p:cNvPr id="10" name="Picture 9" descr="A purple dragon with a keyboard&#10;&#10;Description automatically generated">
            <a:extLst>
              <a:ext uri="{FF2B5EF4-FFF2-40B4-BE49-F238E27FC236}">
                <a16:creationId xmlns:a16="http://schemas.microsoft.com/office/drawing/2014/main" id="{92D3A98E-5C7C-F5A2-311A-38857B500B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947" y="4273355"/>
            <a:ext cx="3781949" cy="2324535"/>
          </a:xfrm>
          <a:prstGeom prst="rect">
            <a:avLst/>
          </a:prstGeom>
        </p:spPr>
      </p:pic>
      <p:pic>
        <p:nvPicPr>
          <p:cNvPr id="14" name="Picture 13">
            <a:extLst>
              <a:ext uri="{FF2B5EF4-FFF2-40B4-BE49-F238E27FC236}">
                <a16:creationId xmlns:a16="http://schemas.microsoft.com/office/drawing/2014/main" id="{81712F02-73C1-0F5C-8F42-7A6D5AE53EFD}"/>
              </a:ext>
            </a:extLst>
          </p:cNvPr>
          <p:cNvPicPr>
            <a:picLocks noChangeAspect="1"/>
          </p:cNvPicPr>
          <p:nvPr/>
        </p:nvPicPr>
        <p:blipFill rotWithShape="1">
          <a:blip r:embed="rId5">
            <a:extLst>
              <a:ext uri="{28A0092B-C50C-407E-A947-70E740481C1C}">
                <a14:useLocalDpi xmlns:a14="http://schemas.microsoft.com/office/drawing/2010/main" val="0"/>
              </a:ext>
            </a:extLst>
          </a:blip>
          <a:srcRect t="9116"/>
          <a:stretch/>
        </p:blipFill>
        <p:spPr>
          <a:xfrm>
            <a:off x="4719942" y="2314249"/>
            <a:ext cx="3147778" cy="2449685"/>
          </a:xfrm>
          <a:prstGeom prst="rect">
            <a:avLst/>
          </a:prstGeom>
        </p:spPr>
      </p:pic>
      <p:pic>
        <p:nvPicPr>
          <p:cNvPr id="17" name="Picture 16" descr="A cat with a controller&#10;&#10;Description automatically generated">
            <a:extLst>
              <a:ext uri="{FF2B5EF4-FFF2-40B4-BE49-F238E27FC236}">
                <a16:creationId xmlns:a16="http://schemas.microsoft.com/office/drawing/2014/main" id="{65FC8F8B-70AA-A673-B59B-0B4DD9ACAC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11578" y="3471483"/>
            <a:ext cx="2284680" cy="2947280"/>
          </a:xfrm>
          <a:prstGeom prst="rect">
            <a:avLst/>
          </a:prstGeom>
        </p:spPr>
      </p:pic>
    </p:spTree>
    <p:extLst>
      <p:ext uri="{BB962C8B-B14F-4D97-AF65-F5344CB8AC3E}">
        <p14:creationId xmlns:p14="http://schemas.microsoft.com/office/powerpoint/2010/main" val="412146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urple dragon with a keyboard&#10;&#10;Description automatically generated">
            <a:extLst>
              <a:ext uri="{FF2B5EF4-FFF2-40B4-BE49-F238E27FC236}">
                <a16:creationId xmlns:a16="http://schemas.microsoft.com/office/drawing/2014/main" id="{176194FE-D3F7-75DD-B101-AC8398BCC0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8701"/>
            <a:ext cx="12190413" cy="6281356"/>
          </a:xfrm>
          <a:prstGeom prst="rect">
            <a:avLst/>
          </a:prstGeom>
        </p:spPr>
      </p:pic>
      <p:pic>
        <p:nvPicPr>
          <p:cNvPr id="2" name="Picture 1">
            <a:extLst>
              <a:ext uri="{FF2B5EF4-FFF2-40B4-BE49-F238E27FC236}">
                <a16:creationId xmlns:a16="http://schemas.microsoft.com/office/drawing/2014/main" id="{3CE02844-343D-A10F-6F75-1A14CAA1806D}"/>
              </a:ext>
            </a:extLst>
          </p:cNvPr>
          <p:cNvPicPr>
            <a:picLocks noChangeAspect="1"/>
          </p:cNvPicPr>
          <p:nvPr/>
        </p:nvPicPr>
        <p:blipFill rotWithShape="1">
          <a:blip r:embed="rId4">
            <a:extLst>
              <a:ext uri="{28A0092B-C50C-407E-A947-70E740481C1C}">
                <a14:useLocalDpi xmlns:a14="http://schemas.microsoft.com/office/drawing/2010/main" val="0"/>
              </a:ext>
            </a:extLst>
          </a:blip>
          <a:srcRect l="3744" t="11112" r="3112" b="15545"/>
          <a:stretch/>
        </p:blipFill>
        <p:spPr>
          <a:xfrm>
            <a:off x="-1706882" y="-3052916"/>
            <a:ext cx="15022050" cy="4593617"/>
          </a:xfrm>
          <a:prstGeom prst="rect">
            <a:avLst/>
          </a:prstGeom>
        </p:spPr>
      </p:pic>
      <p:sp>
        <p:nvSpPr>
          <p:cNvPr id="4" name="Title 1"/>
          <p:cNvSpPr txBox="1">
            <a:spLocks/>
          </p:cNvSpPr>
          <p:nvPr/>
        </p:nvSpPr>
        <p:spPr>
          <a:xfrm>
            <a:off x="414418" y="-156951"/>
            <a:ext cx="1036320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did we learn from Dom Dragon?</a:t>
            </a:r>
          </a:p>
        </p:txBody>
      </p:sp>
    </p:spTree>
    <p:extLst>
      <p:ext uri="{BB962C8B-B14F-4D97-AF65-F5344CB8AC3E}">
        <p14:creationId xmlns:p14="http://schemas.microsoft.com/office/powerpoint/2010/main" val="1222261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8371AC2-1C2B-B483-7E3A-9218C60D5553}"/>
              </a:ext>
            </a:extLst>
          </p:cNvPr>
          <p:cNvPicPr>
            <a:picLocks noChangeAspect="1"/>
          </p:cNvPicPr>
          <p:nvPr/>
        </p:nvPicPr>
        <p:blipFill rotWithShape="1">
          <a:blip r:embed="rId3">
            <a:extLst>
              <a:ext uri="{28A0092B-C50C-407E-A947-70E740481C1C}">
                <a14:useLocalDpi xmlns:a14="http://schemas.microsoft.com/office/drawing/2010/main" val="0"/>
              </a:ext>
            </a:extLst>
          </a:blip>
          <a:srcRect l="3744" t="11112" r="3112" b="15545"/>
          <a:stretch/>
        </p:blipFill>
        <p:spPr>
          <a:xfrm>
            <a:off x="-1107220" y="-1723377"/>
            <a:ext cx="12957844" cy="3962400"/>
          </a:xfrm>
          <a:prstGeom prst="rect">
            <a:avLst/>
          </a:prstGeom>
        </p:spPr>
      </p:pic>
      <p:sp>
        <p:nvSpPr>
          <p:cNvPr id="7" name="Title 1">
            <a:extLst>
              <a:ext uri="{FF2B5EF4-FFF2-40B4-BE49-F238E27FC236}">
                <a16:creationId xmlns:a16="http://schemas.microsoft.com/office/drawing/2014/main" id="{B7261DC3-BB71-4699-FA37-CEBE933F34A7}"/>
              </a:ext>
            </a:extLst>
          </p:cNvPr>
          <p:cNvSpPr txBox="1">
            <a:spLocks/>
          </p:cNvSpPr>
          <p:nvPr/>
        </p:nvSpPr>
        <p:spPr>
          <a:xfrm>
            <a:off x="-1" y="257823"/>
            <a:ext cx="1036320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did we learn from Cali Cat?</a:t>
            </a:r>
          </a:p>
        </p:txBody>
      </p:sp>
      <p:pic>
        <p:nvPicPr>
          <p:cNvPr id="4" name="Picture 3" descr="A cartoon of a cat playing video games&#10;&#10;Description automatically generated">
            <a:extLst>
              <a:ext uri="{FF2B5EF4-FFF2-40B4-BE49-F238E27FC236}">
                <a16:creationId xmlns:a16="http://schemas.microsoft.com/office/drawing/2014/main" id="{D27269C8-5531-977C-BFAB-717801B190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8" y="112734"/>
            <a:ext cx="12185296" cy="6859588"/>
          </a:xfrm>
          <a:prstGeom prst="rect">
            <a:avLst/>
          </a:prstGeom>
        </p:spPr>
      </p:pic>
      <p:pic>
        <p:nvPicPr>
          <p:cNvPr id="8" name="Picture 7">
            <a:extLst>
              <a:ext uri="{FF2B5EF4-FFF2-40B4-BE49-F238E27FC236}">
                <a16:creationId xmlns:a16="http://schemas.microsoft.com/office/drawing/2014/main" id="{985467DF-F9BF-0DC3-052B-3AAB6D5BE8BA}"/>
              </a:ext>
            </a:extLst>
          </p:cNvPr>
          <p:cNvPicPr>
            <a:picLocks noChangeAspect="1"/>
          </p:cNvPicPr>
          <p:nvPr/>
        </p:nvPicPr>
        <p:blipFill rotWithShape="1">
          <a:blip r:embed="rId3">
            <a:extLst>
              <a:ext uri="{28A0092B-C50C-407E-A947-70E740481C1C}">
                <a14:useLocalDpi xmlns:a14="http://schemas.microsoft.com/office/drawing/2010/main" val="0"/>
              </a:ext>
            </a:extLst>
          </a:blip>
          <a:srcRect l="3744" t="11112" r="3112" b="15545"/>
          <a:stretch/>
        </p:blipFill>
        <p:spPr>
          <a:xfrm>
            <a:off x="-1606673" y="-3236972"/>
            <a:ext cx="15022050" cy="4593617"/>
          </a:xfrm>
          <a:prstGeom prst="rect">
            <a:avLst/>
          </a:prstGeom>
        </p:spPr>
      </p:pic>
      <p:sp>
        <p:nvSpPr>
          <p:cNvPr id="10" name="Title 1">
            <a:extLst>
              <a:ext uri="{FF2B5EF4-FFF2-40B4-BE49-F238E27FC236}">
                <a16:creationId xmlns:a16="http://schemas.microsoft.com/office/drawing/2014/main" id="{6419A720-2A97-F9C7-4CB1-D21FA480C37E}"/>
              </a:ext>
            </a:extLst>
          </p:cNvPr>
          <p:cNvSpPr txBox="1">
            <a:spLocks/>
          </p:cNvSpPr>
          <p:nvPr/>
        </p:nvSpPr>
        <p:spPr>
          <a:xfrm>
            <a:off x="339789" y="-305608"/>
            <a:ext cx="1036320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did we learn from Callie Cat?</a:t>
            </a:r>
          </a:p>
        </p:txBody>
      </p:sp>
    </p:spTree>
    <p:extLst>
      <p:ext uri="{BB962C8B-B14F-4D97-AF65-F5344CB8AC3E}">
        <p14:creationId xmlns:p14="http://schemas.microsoft.com/office/powerpoint/2010/main" val="489744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yellow sun with white text&#10;&#10;Description automatically generated">
            <a:extLst>
              <a:ext uri="{FF2B5EF4-FFF2-40B4-BE49-F238E27FC236}">
                <a16:creationId xmlns:a16="http://schemas.microsoft.com/office/drawing/2014/main" id="{E5915C10-B75E-3115-6A3C-59AEC0885D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2" y="0"/>
            <a:ext cx="12175769" cy="6859588"/>
          </a:xfrm>
          <a:prstGeom prst="rect">
            <a:avLst/>
          </a:prstGeom>
        </p:spPr>
      </p:pic>
    </p:spTree>
    <p:extLst>
      <p:ext uri="{BB962C8B-B14F-4D97-AF65-F5344CB8AC3E}">
        <p14:creationId xmlns:p14="http://schemas.microsoft.com/office/powerpoint/2010/main" val="16685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artoon of an owl holding a phone&#10;&#10;Description automatically generated">
            <a:extLst>
              <a:ext uri="{FF2B5EF4-FFF2-40B4-BE49-F238E27FC236}">
                <a16:creationId xmlns:a16="http://schemas.microsoft.com/office/drawing/2014/main" id="{11809493-271E-583C-59F2-738F5906FC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818109"/>
            <a:ext cx="12190413" cy="6851754"/>
          </a:xfrm>
          <a:prstGeom prst="rect">
            <a:avLst/>
          </a:prstGeom>
        </p:spPr>
      </p:pic>
      <p:pic>
        <p:nvPicPr>
          <p:cNvPr id="8" name="Picture 7">
            <a:extLst>
              <a:ext uri="{FF2B5EF4-FFF2-40B4-BE49-F238E27FC236}">
                <a16:creationId xmlns:a16="http://schemas.microsoft.com/office/drawing/2014/main" id="{1A96A0BF-D411-45A8-C495-D14CD3D493D3}"/>
              </a:ext>
            </a:extLst>
          </p:cNvPr>
          <p:cNvPicPr>
            <a:picLocks noChangeAspect="1"/>
          </p:cNvPicPr>
          <p:nvPr/>
        </p:nvPicPr>
        <p:blipFill rotWithShape="1">
          <a:blip r:embed="rId4">
            <a:extLst>
              <a:ext uri="{28A0092B-C50C-407E-A947-70E740481C1C}">
                <a14:useLocalDpi xmlns:a14="http://schemas.microsoft.com/office/drawing/2010/main" val="0"/>
              </a:ext>
            </a:extLst>
          </a:blip>
          <a:srcRect l="3744" t="11112" r="3112" b="15545"/>
          <a:stretch/>
        </p:blipFill>
        <p:spPr>
          <a:xfrm>
            <a:off x="-1606673" y="-3236972"/>
            <a:ext cx="15022050" cy="4593617"/>
          </a:xfrm>
          <a:prstGeom prst="rect">
            <a:avLst/>
          </a:prstGeom>
        </p:spPr>
      </p:pic>
      <p:sp>
        <p:nvSpPr>
          <p:cNvPr id="10" name="Title 1">
            <a:extLst>
              <a:ext uri="{FF2B5EF4-FFF2-40B4-BE49-F238E27FC236}">
                <a16:creationId xmlns:a16="http://schemas.microsoft.com/office/drawing/2014/main" id="{9AB9E80B-442F-859A-32BF-0BB4CF8A9D53}"/>
              </a:ext>
            </a:extLst>
          </p:cNvPr>
          <p:cNvSpPr txBox="1">
            <a:spLocks/>
          </p:cNvSpPr>
          <p:nvPr/>
        </p:nvSpPr>
        <p:spPr>
          <a:xfrm>
            <a:off x="339789" y="-305608"/>
            <a:ext cx="1036320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did we learn from Ola Owl?</a:t>
            </a:r>
          </a:p>
        </p:txBody>
      </p:sp>
    </p:spTree>
    <p:extLst>
      <p:ext uri="{BB962C8B-B14F-4D97-AF65-F5344CB8AC3E}">
        <p14:creationId xmlns:p14="http://schemas.microsoft.com/office/powerpoint/2010/main" val="1845274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heart with black text&#10;&#10;Description automatically generated">
            <a:extLst>
              <a:ext uri="{FF2B5EF4-FFF2-40B4-BE49-F238E27FC236}">
                <a16:creationId xmlns:a16="http://schemas.microsoft.com/office/drawing/2014/main" id="{D31E017D-8BFB-DD98-883B-5FAF2E579D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2" y="0"/>
            <a:ext cx="12175769" cy="6859588"/>
          </a:xfrm>
          <a:prstGeom prst="rect">
            <a:avLst/>
          </a:prstGeom>
        </p:spPr>
      </p:pic>
    </p:spTree>
    <p:extLst>
      <p:ext uri="{BB962C8B-B14F-4D97-AF65-F5344CB8AC3E}">
        <p14:creationId xmlns:p14="http://schemas.microsoft.com/office/powerpoint/2010/main" val="1914224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58C6DEA-A8B4-9507-676C-30773906973E}"/>
              </a:ext>
            </a:extLst>
          </p:cNvPr>
          <p:cNvPicPr>
            <a:picLocks noChangeAspect="1"/>
          </p:cNvPicPr>
          <p:nvPr/>
        </p:nvPicPr>
        <p:blipFill rotWithShape="1">
          <a:blip r:embed="rId3">
            <a:extLst>
              <a:ext uri="{28A0092B-C50C-407E-A947-70E740481C1C}">
                <a14:useLocalDpi xmlns:a14="http://schemas.microsoft.com/office/drawing/2010/main" val="0"/>
              </a:ext>
            </a:extLst>
          </a:blip>
          <a:srcRect l="3744" t="11112" r="3112" b="15545"/>
          <a:stretch/>
        </p:blipFill>
        <p:spPr>
          <a:xfrm>
            <a:off x="-4966475" y="-2172890"/>
            <a:ext cx="20745628" cy="3643255"/>
          </a:xfrm>
          <a:prstGeom prst="rect">
            <a:avLst/>
          </a:prstGeom>
        </p:spPr>
      </p:pic>
      <p:sp>
        <p:nvSpPr>
          <p:cNvPr id="4" name="Title 1">
            <a:extLst>
              <a:ext uri="{FF2B5EF4-FFF2-40B4-BE49-F238E27FC236}">
                <a16:creationId xmlns:a16="http://schemas.microsoft.com/office/drawing/2014/main" id="{59540CC4-5F76-CBD6-03B6-488F9C35FBE4}"/>
              </a:ext>
            </a:extLst>
          </p:cNvPr>
          <p:cNvSpPr txBox="1">
            <a:spLocks/>
          </p:cNvSpPr>
          <p:nvPr/>
        </p:nvSpPr>
        <p:spPr>
          <a:xfrm>
            <a:off x="211581" y="-105104"/>
            <a:ext cx="1176725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Let’s cast the Internet Safety Spell!</a:t>
            </a:r>
          </a:p>
        </p:txBody>
      </p:sp>
      <p:sp>
        <p:nvSpPr>
          <p:cNvPr id="6" name="Title 1">
            <a:extLst>
              <a:ext uri="{FF2B5EF4-FFF2-40B4-BE49-F238E27FC236}">
                <a16:creationId xmlns:a16="http://schemas.microsoft.com/office/drawing/2014/main" id="{5EAB6E69-DC50-11D0-AA06-10E47FF0E309}"/>
              </a:ext>
            </a:extLst>
          </p:cNvPr>
          <p:cNvSpPr txBox="1">
            <a:spLocks/>
          </p:cNvSpPr>
          <p:nvPr/>
        </p:nvSpPr>
        <p:spPr>
          <a:xfrm>
            <a:off x="211581" y="3296955"/>
            <a:ext cx="1176725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dirty="0">
                <a:ln>
                  <a:solidFill>
                    <a:schemeClr val="tx1">
                      <a:lumMod val="85000"/>
                      <a:lumOff val="15000"/>
                    </a:schemeClr>
                  </a:solidFill>
                </a:ln>
                <a:latin typeface="Arial" panose="020B0604020202020204" pitchFamily="34" charset="0"/>
                <a:cs typeface="Arial" panose="020B0604020202020204" pitchFamily="34" charset="0"/>
              </a:rPr>
              <a:t>Typing mean things</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Makes people sad</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Use kind words</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And they’ll feel glad!</a:t>
            </a:r>
          </a:p>
          <a:p>
            <a:endParaRPr lang="en-US" sz="2400" dirty="0">
              <a:ln>
                <a:solidFill>
                  <a:schemeClr val="tx1">
                    <a:lumMod val="85000"/>
                    <a:lumOff val="15000"/>
                  </a:schemeClr>
                </a:solidFill>
              </a:ln>
              <a:latin typeface="Arial" panose="020B0604020202020204" pitchFamily="34" charset="0"/>
              <a:cs typeface="Arial" panose="020B0604020202020204" pitchFamily="34" charset="0"/>
            </a:endParaRPr>
          </a:p>
          <a:p>
            <a:r>
              <a:rPr lang="en-US" sz="2400" dirty="0">
                <a:ln>
                  <a:solidFill>
                    <a:schemeClr val="tx1">
                      <a:lumMod val="85000"/>
                      <a:lumOff val="15000"/>
                    </a:schemeClr>
                  </a:solidFill>
                </a:ln>
                <a:latin typeface="Arial" panose="020B0604020202020204" pitchFamily="34" charset="0"/>
                <a:cs typeface="Arial" panose="020B0604020202020204" pitchFamily="34" charset="0"/>
              </a:rPr>
              <a:t>Are you being asked</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Things about you?</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Don’t share them!</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It’s not safe if you do!</a:t>
            </a:r>
          </a:p>
          <a:p>
            <a:endParaRPr lang="en-US" sz="2400" dirty="0">
              <a:ln>
                <a:solidFill>
                  <a:schemeClr val="tx1">
                    <a:lumMod val="85000"/>
                    <a:lumOff val="15000"/>
                  </a:schemeClr>
                </a:solidFill>
              </a:ln>
              <a:latin typeface="Arial" panose="020B0604020202020204" pitchFamily="34" charset="0"/>
              <a:cs typeface="Arial" panose="020B0604020202020204" pitchFamily="34" charset="0"/>
            </a:endParaRPr>
          </a:p>
          <a:p>
            <a:r>
              <a:rPr lang="en-US" sz="2400" dirty="0">
                <a:ln>
                  <a:solidFill>
                    <a:schemeClr val="tx1">
                      <a:lumMod val="85000"/>
                      <a:lumOff val="15000"/>
                    </a:schemeClr>
                  </a:solidFill>
                </a:ln>
                <a:latin typeface="Arial" panose="020B0604020202020204" pitchFamily="34" charset="0"/>
                <a:cs typeface="Arial" panose="020B0604020202020204" pitchFamily="34" charset="0"/>
              </a:rPr>
              <a:t>Use the Internet</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Enjoy yourself!</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Feeling worried?</a:t>
            </a:r>
          </a:p>
          <a:p>
            <a:r>
              <a:rPr lang="en-US" sz="2400" dirty="0">
                <a:ln>
                  <a:solidFill>
                    <a:schemeClr val="tx1">
                      <a:lumMod val="85000"/>
                      <a:lumOff val="15000"/>
                    </a:schemeClr>
                  </a:solidFill>
                </a:ln>
                <a:latin typeface="Arial" panose="020B0604020202020204" pitchFamily="34" charset="0"/>
                <a:cs typeface="Arial" panose="020B0604020202020204" pitchFamily="34" charset="0"/>
              </a:rPr>
              <a:t>Ask for help!</a:t>
            </a:r>
          </a:p>
        </p:txBody>
      </p:sp>
      <p:pic>
        <p:nvPicPr>
          <p:cNvPr id="8" name="Picture 7">
            <a:extLst>
              <a:ext uri="{FF2B5EF4-FFF2-40B4-BE49-F238E27FC236}">
                <a16:creationId xmlns:a16="http://schemas.microsoft.com/office/drawing/2014/main" id="{E963149E-ABD3-9981-CA26-1341AF7B26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9801" y="4767320"/>
            <a:ext cx="1601496" cy="1601496"/>
          </a:xfrm>
          <a:prstGeom prst="rect">
            <a:avLst/>
          </a:prstGeom>
        </p:spPr>
      </p:pic>
    </p:spTree>
    <p:extLst>
      <p:ext uri="{BB962C8B-B14F-4D97-AF65-F5344CB8AC3E}">
        <p14:creationId xmlns:p14="http://schemas.microsoft.com/office/powerpoint/2010/main" val="1046524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2E8A3B96-E026-877F-8C43-5247E0790C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856" y="1318168"/>
            <a:ext cx="15014448" cy="4223251"/>
          </a:xfrm>
          <a:prstGeom prst="rect">
            <a:avLst/>
          </a:prstGeom>
        </p:spPr>
      </p:pic>
      <p:sp>
        <p:nvSpPr>
          <p:cNvPr id="22" name="Title 1">
            <a:extLst>
              <a:ext uri="{FF2B5EF4-FFF2-40B4-BE49-F238E27FC236}">
                <a16:creationId xmlns:a16="http://schemas.microsoft.com/office/drawing/2014/main" id="{1B597192-800B-68DA-3758-5D46A8D88165}"/>
              </a:ext>
            </a:extLst>
          </p:cNvPr>
          <p:cNvSpPr txBox="1">
            <a:spLocks/>
          </p:cNvSpPr>
          <p:nvPr/>
        </p:nvSpPr>
        <p:spPr>
          <a:xfrm>
            <a:off x="211581" y="2517636"/>
            <a:ext cx="1176725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Now create your poster!</a:t>
            </a:r>
          </a:p>
        </p:txBody>
      </p:sp>
      <p:pic>
        <p:nvPicPr>
          <p:cNvPr id="10" name="Picture 9">
            <a:extLst>
              <a:ext uri="{FF2B5EF4-FFF2-40B4-BE49-F238E27FC236}">
                <a16:creationId xmlns:a16="http://schemas.microsoft.com/office/drawing/2014/main" id="{2551DABD-629E-610C-E51C-FC5854B6F7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133495">
            <a:off x="9556588" y="398875"/>
            <a:ext cx="2074375" cy="2074375"/>
          </a:xfrm>
          <a:prstGeom prst="rect">
            <a:avLst/>
          </a:prstGeom>
        </p:spPr>
      </p:pic>
    </p:spTree>
    <p:extLst>
      <p:ext uri="{BB962C8B-B14F-4D97-AF65-F5344CB8AC3E}">
        <p14:creationId xmlns:p14="http://schemas.microsoft.com/office/powerpoint/2010/main" val="4030330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A cat with a controller&#10;&#10;Description automatically generated">
            <a:extLst>
              <a:ext uri="{FF2B5EF4-FFF2-40B4-BE49-F238E27FC236}">
                <a16:creationId xmlns:a16="http://schemas.microsoft.com/office/drawing/2014/main" id="{5FFA03A9-E953-C7B3-C50A-44D52A3BE8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762" y="3458715"/>
            <a:ext cx="2261863" cy="2917846"/>
          </a:xfrm>
          <a:prstGeom prst="rect">
            <a:avLst/>
          </a:prstGeom>
        </p:spPr>
      </p:pic>
      <p:pic>
        <p:nvPicPr>
          <p:cNvPr id="21" name="Picture 20" descr="A purple dragon with a keyboard&#10;&#10;Description automatically generated">
            <a:extLst>
              <a:ext uri="{FF2B5EF4-FFF2-40B4-BE49-F238E27FC236}">
                <a16:creationId xmlns:a16="http://schemas.microsoft.com/office/drawing/2014/main" id="{78800CB5-26EB-56AF-9B19-450E94FCEC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5792" y="1105442"/>
            <a:ext cx="4132187" cy="2539805"/>
          </a:xfrm>
          <a:prstGeom prst="rect">
            <a:avLst/>
          </a:prstGeom>
        </p:spPr>
      </p:pic>
      <p:sp>
        <p:nvSpPr>
          <p:cNvPr id="4" name="Speech Bubble: Rectangle with Corners Rounded 3">
            <a:extLst>
              <a:ext uri="{FF2B5EF4-FFF2-40B4-BE49-F238E27FC236}">
                <a16:creationId xmlns:a16="http://schemas.microsoft.com/office/drawing/2014/main" id="{17CC0C0B-FF29-2CB1-9616-4191C2A91675}"/>
              </a:ext>
            </a:extLst>
          </p:cNvPr>
          <p:cNvSpPr/>
          <p:nvPr/>
        </p:nvSpPr>
        <p:spPr>
          <a:xfrm>
            <a:off x="6261223" y="1324309"/>
            <a:ext cx="3763075" cy="617642"/>
          </a:xfrm>
          <a:prstGeom prst="wedgeRoundRectCallout">
            <a:avLst>
              <a:gd name="adj1" fmla="val -56624"/>
              <a:gd name="adj2" fmla="val 46884"/>
              <a:gd name="adj3" fmla="val 16667"/>
            </a:avLst>
          </a:prstGeom>
          <a:solidFill>
            <a:schemeClr val="bg1"/>
          </a:solidFill>
          <a:ln>
            <a:solidFill>
              <a:schemeClr val="bg1">
                <a:lumMod val="75000"/>
                <a:lumOff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a:defRPr/>
            </a:pPr>
            <a:endParaRPr lang="en-GB" dirty="0">
              <a:solidFill>
                <a:prstClr val="white"/>
              </a:solidFill>
              <a:latin typeface="Calibri" panose="020F0502020204030204"/>
            </a:endParaRPr>
          </a:p>
        </p:txBody>
      </p:sp>
      <p:sp>
        <p:nvSpPr>
          <p:cNvPr id="10" name="TextBox 9">
            <a:extLst>
              <a:ext uri="{FF2B5EF4-FFF2-40B4-BE49-F238E27FC236}">
                <a16:creationId xmlns:a16="http://schemas.microsoft.com/office/drawing/2014/main" id="{F12AF3E7-0475-283D-A3E7-8BD656C640DD}"/>
              </a:ext>
            </a:extLst>
          </p:cNvPr>
          <p:cNvSpPr txBox="1"/>
          <p:nvPr/>
        </p:nvSpPr>
        <p:spPr>
          <a:xfrm>
            <a:off x="6623849" y="1325377"/>
            <a:ext cx="3400449" cy="569694"/>
          </a:xfrm>
          <a:prstGeom prst="rect">
            <a:avLst/>
          </a:prstGeom>
          <a:noFill/>
        </p:spPr>
        <p:txBody>
          <a:bodyPr wrap="square" rtlCol="0">
            <a:spAutoFit/>
          </a:bodyPr>
          <a:lstStyle/>
          <a:p>
            <a:pPr defTabSz="914309">
              <a:defRPr/>
            </a:pPr>
            <a:r>
              <a:rPr lang="en-US" sz="3600" dirty="0">
                <a:solidFill>
                  <a:prstClr val="black"/>
                </a:solidFill>
                <a:effectLst>
                  <a:outerShdw blurRad="50800" dist="38100" dir="2700000" algn="tl" rotWithShape="0">
                    <a:prstClr val="black">
                      <a:alpha val="40000"/>
                    </a:prstClr>
                  </a:outerShdw>
                </a:effectLst>
                <a:latin typeface="Helvetica" panose="020B0604020202020204" pitchFamily="34" charset="0"/>
                <a:ea typeface="Chelsea Market" panose="02000000000000000000" pitchFamily="2" charset="0"/>
                <a:cs typeface="Helvetica" panose="020B0604020202020204" pitchFamily="34" charset="0"/>
              </a:rPr>
              <a:t>Be kind online.</a:t>
            </a:r>
            <a:endParaRPr lang="en-GB" sz="3600" dirty="0">
              <a:solidFill>
                <a:prstClr val="black"/>
              </a:solidFill>
              <a:effectLst>
                <a:outerShdw blurRad="50800" dist="38100" dir="2700000" algn="tl" rotWithShape="0">
                  <a:prstClr val="black">
                    <a:alpha val="40000"/>
                  </a:prstClr>
                </a:outerShdw>
              </a:effectLst>
              <a:latin typeface="Helvetica" panose="020B0604020202020204" pitchFamily="34" charset="0"/>
              <a:ea typeface="Chelsea Market" panose="02000000000000000000" pitchFamily="2" charset="0"/>
              <a:cs typeface="Helvetica" panose="020B0604020202020204" pitchFamily="34" charset="0"/>
            </a:endParaRPr>
          </a:p>
        </p:txBody>
      </p:sp>
      <p:sp>
        <p:nvSpPr>
          <p:cNvPr id="14" name="Speech Bubble: Rectangle with Corners Rounded 13">
            <a:extLst>
              <a:ext uri="{FF2B5EF4-FFF2-40B4-BE49-F238E27FC236}">
                <a16:creationId xmlns:a16="http://schemas.microsoft.com/office/drawing/2014/main" id="{B54A6604-2EC8-64FE-0C58-CE6E1D4EBB76}"/>
              </a:ext>
            </a:extLst>
          </p:cNvPr>
          <p:cNvSpPr/>
          <p:nvPr/>
        </p:nvSpPr>
        <p:spPr>
          <a:xfrm>
            <a:off x="2904122" y="4144955"/>
            <a:ext cx="3412334" cy="617642"/>
          </a:xfrm>
          <a:prstGeom prst="wedgeRoundRectCallout">
            <a:avLst>
              <a:gd name="adj1" fmla="val -56624"/>
              <a:gd name="adj2" fmla="val 46884"/>
              <a:gd name="adj3" fmla="val 16667"/>
            </a:avLst>
          </a:prstGeom>
          <a:solidFill>
            <a:schemeClr val="bg1"/>
          </a:solidFill>
          <a:ln>
            <a:solidFill>
              <a:schemeClr val="bg1">
                <a:lumMod val="75000"/>
                <a:lumOff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a:defRPr/>
            </a:pPr>
            <a:endParaRPr lang="en-GB" dirty="0">
              <a:solidFill>
                <a:prstClr val="white"/>
              </a:solidFill>
              <a:latin typeface="Calibri" panose="020F0502020204030204"/>
            </a:endParaRPr>
          </a:p>
        </p:txBody>
      </p:sp>
      <p:sp>
        <p:nvSpPr>
          <p:cNvPr id="16" name="TextBox 15">
            <a:extLst>
              <a:ext uri="{FF2B5EF4-FFF2-40B4-BE49-F238E27FC236}">
                <a16:creationId xmlns:a16="http://schemas.microsoft.com/office/drawing/2014/main" id="{FF6FB18F-58C4-B9DC-DC41-C2DCB7AC7385}"/>
              </a:ext>
            </a:extLst>
          </p:cNvPr>
          <p:cNvSpPr txBox="1"/>
          <p:nvPr/>
        </p:nvSpPr>
        <p:spPr>
          <a:xfrm>
            <a:off x="3266747" y="4143795"/>
            <a:ext cx="3049709" cy="569694"/>
          </a:xfrm>
          <a:prstGeom prst="rect">
            <a:avLst/>
          </a:prstGeom>
          <a:noFill/>
        </p:spPr>
        <p:txBody>
          <a:bodyPr wrap="square" rtlCol="0">
            <a:spAutoFit/>
          </a:bodyPr>
          <a:lstStyle/>
          <a:p>
            <a:pPr defTabSz="914309">
              <a:defRPr/>
            </a:pPr>
            <a:r>
              <a:rPr lang="en-US" sz="3600" dirty="0">
                <a:solidFill>
                  <a:prstClr val="black"/>
                </a:solidFill>
                <a:effectLst>
                  <a:outerShdw blurRad="50800" dist="38100" dir="2700000" algn="tl" rotWithShape="0">
                    <a:prstClr val="black">
                      <a:alpha val="40000"/>
                    </a:prstClr>
                  </a:outerShdw>
                </a:effectLst>
                <a:latin typeface="Helvetica" panose="020B0604020202020204" pitchFamily="34" charset="0"/>
                <a:ea typeface="Chelsea Market" panose="02000000000000000000" pitchFamily="2" charset="0"/>
                <a:cs typeface="Helvetica" panose="020B0604020202020204" pitchFamily="34" charset="0"/>
              </a:rPr>
              <a:t>Keep it safe.</a:t>
            </a:r>
            <a:endParaRPr lang="en-GB" sz="3600" dirty="0">
              <a:solidFill>
                <a:prstClr val="black"/>
              </a:solidFill>
              <a:effectLst>
                <a:outerShdw blurRad="50800" dist="38100" dir="2700000" algn="tl" rotWithShape="0">
                  <a:prstClr val="black">
                    <a:alpha val="40000"/>
                  </a:prstClr>
                </a:outerShdw>
              </a:effectLst>
              <a:latin typeface="Helvetica" panose="020B0604020202020204" pitchFamily="34" charset="0"/>
              <a:ea typeface="Chelsea Market" panose="02000000000000000000" pitchFamily="2" charset="0"/>
              <a:cs typeface="Helvetica" panose="020B0604020202020204" pitchFamily="34" charset="0"/>
            </a:endParaRPr>
          </a:p>
        </p:txBody>
      </p:sp>
      <p:sp>
        <p:nvSpPr>
          <p:cNvPr id="18" name="Speech Bubble: Rectangle with Corners Rounded 17">
            <a:extLst>
              <a:ext uri="{FF2B5EF4-FFF2-40B4-BE49-F238E27FC236}">
                <a16:creationId xmlns:a16="http://schemas.microsoft.com/office/drawing/2014/main" id="{A1198E36-E395-7EF7-AC9E-D74FA9B228CD}"/>
              </a:ext>
            </a:extLst>
          </p:cNvPr>
          <p:cNvSpPr/>
          <p:nvPr/>
        </p:nvSpPr>
        <p:spPr>
          <a:xfrm>
            <a:off x="8194949" y="2830293"/>
            <a:ext cx="3763075" cy="617642"/>
          </a:xfrm>
          <a:prstGeom prst="wedgeRoundRectCallout">
            <a:avLst>
              <a:gd name="adj1" fmla="val 11801"/>
              <a:gd name="adj2" fmla="val 101134"/>
              <a:gd name="adj3" fmla="val 16667"/>
            </a:avLst>
          </a:prstGeom>
          <a:solidFill>
            <a:schemeClr val="bg1"/>
          </a:solidFill>
          <a:ln>
            <a:solidFill>
              <a:schemeClr val="bg1">
                <a:lumMod val="75000"/>
                <a:lumOff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a:defRPr/>
            </a:pPr>
            <a:endParaRPr lang="en-GB" dirty="0">
              <a:solidFill>
                <a:prstClr val="white"/>
              </a:solidFill>
              <a:latin typeface="Calibri" panose="020F0502020204030204"/>
            </a:endParaRPr>
          </a:p>
        </p:txBody>
      </p:sp>
      <p:sp>
        <p:nvSpPr>
          <p:cNvPr id="19" name="TextBox 18">
            <a:extLst>
              <a:ext uri="{FF2B5EF4-FFF2-40B4-BE49-F238E27FC236}">
                <a16:creationId xmlns:a16="http://schemas.microsoft.com/office/drawing/2014/main" id="{7024AA77-368A-575E-B155-A39CED126BFF}"/>
              </a:ext>
            </a:extLst>
          </p:cNvPr>
          <p:cNvSpPr txBox="1"/>
          <p:nvPr/>
        </p:nvSpPr>
        <p:spPr>
          <a:xfrm>
            <a:off x="8557574" y="2831361"/>
            <a:ext cx="3400450" cy="569694"/>
          </a:xfrm>
          <a:prstGeom prst="rect">
            <a:avLst/>
          </a:prstGeom>
          <a:noFill/>
        </p:spPr>
        <p:txBody>
          <a:bodyPr wrap="square" rtlCol="0">
            <a:spAutoFit/>
          </a:bodyPr>
          <a:lstStyle/>
          <a:p>
            <a:pPr defTabSz="914309">
              <a:defRPr/>
            </a:pPr>
            <a:r>
              <a:rPr lang="en-US" sz="3600" dirty="0">
                <a:solidFill>
                  <a:prstClr val="black"/>
                </a:solidFill>
                <a:effectLst>
                  <a:outerShdw blurRad="50800" dist="38100" dir="2700000" algn="tl" rotWithShape="0">
                    <a:prstClr val="black">
                      <a:alpha val="40000"/>
                    </a:prstClr>
                  </a:outerShdw>
                </a:effectLst>
                <a:latin typeface="Helvetica" panose="020B0604020202020204" pitchFamily="34" charset="0"/>
                <a:ea typeface="Chelsea Market" panose="02000000000000000000" pitchFamily="2" charset="0"/>
                <a:cs typeface="Helvetica" panose="020B0604020202020204" pitchFamily="34" charset="0"/>
              </a:rPr>
              <a:t>Tell someone.</a:t>
            </a:r>
            <a:endParaRPr lang="en-GB" sz="3600" dirty="0">
              <a:solidFill>
                <a:prstClr val="black"/>
              </a:solidFill>
              <a:effectLst>
                <a:outerShdw blurRad="50800" dist="38100" dir="2700000" algn="tl" rotWithShape="0">
                  <a:prstClr val="black">
                    <a:alpha val="40000"/>
                  </a:prstClr>
                </a:outerShdw>
              </a:effectLst>
              <a:latin typeface="Helvetica" panose="020B0604020202020204" pitchFamily="34" charset="0"/>
              <a:ea typeface="Chelsea Market" panose="02000000000000000000" pitchFamily="2" charset="0"/>
              <a:cs typeface="Helvetica" panose="020B0604020202020204" pitchFamily="34" charset="0"/>
            </a:endParaRPr>
          </a:p>
        </p:txBody>
      </p:sp>
      <p:sp>
        <p:nvSpPr>
          <p:cNvPr id="22" name="Title 1">
            <a:extLst>
              <a:ext uri="{FF2B5EF4-FFF2-40B4-BE49-F238E27FC236}">
                <a16:creationId xmlns:a16="http://schemas.microsoft.com/office/drawing/2014/main" id="{3D6337B6-77D1-4D3F-684D-2609CC580694}"/>
              </a:ext>
            </a:extLst>
          </p:cNvPr>
          <p:cNvSpPr txBox="1">
            <a:spLocks/>
          </p:cNvSpPr>
          <p:nvPr/>
        </p:nvSpPr>
        <p:spPr>
          <a:xfrm>
            <a:off x="374354" y="-158752"/>
            <a:ext cx="11767250"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dirty="0">
                <a:ln>
                  <a:solidFill>
                    <a:schemeClr val="tx1">
                      <a:lumMod val="85000"/>
                      <a:lumOff val="15000"/>
                    </a:schemeClr>
                  </a:solidFill>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We are Internet Safety Wizards!</a:t>
            </a:r>
          </a:p>
        </p:txBody>
      </p:sp>
      <p:pic>
        <p:nvPicPr>
          <p:cNvPr id="26" name="Picture 25" descr="A cartoon of a bird holding a phone&#10;&#10;Description automatically generated">
            <a:extLst>
              <a:ext uri="{FF2B5EF4-FFF2-40B4-BE49-F238E27FC236}">
                <a16:creationId xmlns:a16="http://schemas.microsoft.com/office/drawing/2014/main" id="{2310853C-6CBD-B1CD-D59C-B3C15D83BDD5}"/>
              </a:ext>
            </a:extLst>
          </p:cNvPr>
          <p:cNvPicPr>
            <a:picLocks noChangeAspect="1"/>
          </p:cNvPicPr>
          <p:nvPr/>
        </p:nvPicPr>
        <p:blipFill rotWithShape="1">
          <a:blip r:embed="rId5">
            <a:extLst>
              <a:ext uri="{28A0092B-C50C-407E-A947-70E740481C1C}">
                <a14:useLocalDpi xmlns:a14="http://schemas.microsoft.com/office/drawing/2010/main" val="0"/>
              </a:ext>
            </a:extLst>
          </a:blip>
          <a:srcRect t="9760"/>
          <a:stretch/>
        </p:blipFill>
        <p:spPr>
          <a:xfrm>
            <a:off x="6620604" y="3645247"/>
            <a:ext cx="3863681" cy="2985512"/>
          </a:xfrm>
          <a:prstGeom prst="rect">
            <a:avLst/>
          </a:prstGeom>
        </p:spPr>
      </p:pic>
    </p:spTree>
    <p:extLst>
      <p:ext uri="{BB962C8B-B14F-4D97-AF65-F5344CB8AC3E}">
        <p14:creationId xmlns:p14="http://schemas.microsoft.com/office/powerpoint/2010/main" val="3565872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DE55"/>
        </a:solidFill>
        <a:effectLst/>
      </p:bgPr>
    </p:bg>
    <p:spTree>
      <p:nvGrpSpPr>
        <p:cNvPr id="1" name=""/>
        <p:cNvGrpSpPr/>
        <p:nvPr/>
      </p:nvGrpSpPr>
      <p:grpSpPr>
        <a:xfrm>
          <a:off x="0" y="0"/>
          <a:ext cx="0" cy="0"/>
          <a:chOff x="0" y="0"/>
          <a:chExt cx="0" cy="0"/>
        </a:xfrm>
      </p:grpSpPr>
      <p:sp>
        <p:nvSpPr>
          <p:cNvPr id="5" name="Oval 4"/>
          <p:cNvSpPr/>
          <p:nvPr/>
        </p:nvSpPr>
        <p:spPr>
          <a:xfrm>
            <a:off x="370974" y="256409"/>
            <a:ext cx="4977752" cy="2895601"/>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CACA4D45-CC89-98A1-584E-7185EA8C6C6A}"/>
              </a:ext>
            </a:extLst>
          </p:cNvPr>
          <p:cNvPicPr>
            <a:picLocks noChangeAspect="1"/>
          </p:cNvPicPr>
          <p:nvPr/>
        </p:nvPicPr>
        <p:blipFill rotWithShape="1">
          <a:blip r:embed="rId2">
            <a:extLst>
              <a:ext uri="{28A0092B-C50C-407E-A947-70E740481C1C}">
                <a14:useLocalDpi xmlns:a14="http://schemas.microsoft.com/office/drawing/2010/main" val="0"/>
              </a:ext>
            </a:extLst>
          </a:blip>
          <a:srcRect l="3744" t="11112" r="3112" b="15545"/>
          <a:stretch/>
        </p:blipFill>
        <p:spPr>
          <a:xfrm>
            <a:off x="-153194" y="3163093"/>
            <a:ext cx="12567754" cy="3657600"/>
          </a:xfrm>
          <a:prstGeom prst="rect">
            <a:avLst/>
          </a:prstGeom>
        </p:spPr>
      </p:pic>
      <p:sp>
        <p:nvSpPr>
          <p:cNvPr id="4" name="Title 1"/>
          <p:cNvSpPr txBox="1">
            <a:spLocks/>
          </p:cNvSpPr>
          <p:nvPr/>
        </p:nvSpPr>
        <p:spPr>
          <a:xfrm>
            <a:off x="914280" y="4313861"/>
            <a:ext cx="10361851" cy="147036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500" dirty="0">
                <a:ln>
                  <a:solidFill>
                    <a:schemeClr val="tx1">
                      <a:lumMod val="85000"/>
                      <a:lumOff val="15000"/>
                    </a:schemeClr>
                  </a:solidFill>
                </a:ln>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Well done!</a:t>
            </a:r>
          </a:p>
        </p:txBody>
      </p:sp>
      <p:pic>
        <p:nvPicPr>
          <p:cNvPr id="6" name="Picture 5">
            <a:extLst>
              <a:ext uri="{FF2B5EF4-FFF2-40B4-BE49-F238E27FC236}">
                <a16:creationId xmlns:a16="http://schemas.microsoft.com/office/drawing/2014/main" id="{BFCF6CD9-CB46-5B8F-0692-EA8B591CA9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9046" y="820711"/>
            <a:ext cx="3621608" cy="1766998"/>
          </a:xfrm>
          <a:prstGeom prst="rect">
            <a:avLst/>
          </a:prstGeom>
        </p:spPr>
      </p:pic>
    </p:spTree>
    <p:extLst>
      <p:ext uri="{BB962C8B-B14F-4D97-AF65-F5344CB8AC3E}">
        <p14:creationId xmlns:p14="http://schemas.microsoft.com/office/powerpoint/2010/main" val="2020559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AAE5FAF47258449EBA82CF62193566" ma:contentTypeVersion="13" ma:contentTypeDescription="Create a new document." ma:contentTypeScope="" ma:versionID="5696779315772e9ce62dfd90b28ddf04">
  <xsd:schema xmlns:xsd="http://www.w3.org/2001/XMLSchema" xmlns:xs="http://www.w3.org/2001/XMLSchema" xmlns:p="http://schemas.microsoft.com/office/2006/metadata/properties" xmlns:ns2="0e607ca8-d752-48af-b162-6d07ca9f8b56" xmlns:ns3="91eb1c5c-1732-4057-8437-b596ec980f26" targetNamespace="http://schemas.microsoft.com/office/2006/metadata/properties" ma:root="true" ma:fieldsID="d4ccaf9899df621eba6a87379aafcf6a" ns2:_="" ns3:_="">
    <xsd:import namespace="0e607ca8-d752-48af-b162-6d07ca9f8b56"/>
    <xsd:import namespace="91eb1c5c-1732-4057-8437-b596ec980f2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607ca8-d752-48af-b162-6d07ca9f8b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04d162b-222c-46cb-b8c1-0599a4809de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1eb1c5c-1732-4057-8437-b596ec980f2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e3e0271d-32db-4da3-ae51-7f6f35c36c5b}" ma:internalName="TaxCatchAll" ma:showField="CatchAllData" ma:web="91eb1c5c-1732-4057-8437-b596ec980f2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1eb1c5c-1732-4057-8437-b596ec980f26" xsi:nil="true"/>
    <lcf76f155ced4ddcb4097134ff3c332f xmlns="0e607ca8-d752-48af-b162-6d07ca9f8b5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70CB3FD-1B23-466D-BCD0-90D7510E7595}"/>
</file>

<file path=customXml/itemProps2.xml><?xml version="1.0" encoding="utf-8"?>
<ds:datastoreItem xmlns:ds="http://schemas.openxmlformats.org/officeDocument/2006/customXml" ds:itemID="{0A304689-39DB-4F48-8C88-A4225DC2769F}"/>
</file>

<file path=customXml/itemProps3.xml><?xml version="1.0" encoding="utf-8"?>
<ds:datastoreItem xmlns:ds="http://schemas.openxmlformats.org/officeDocument/2006/customXml" ds:itemID="{8EA2E207-F173-4139-9F2D-49B521F0E5B9}"/>
</file>

<file path=docProps/app.xml><?xml version="1.0" encoding="utf-8"?>
<Properties xmlns="http://schemas.openxmlformats.org/officeDocument/2006/extended-properties" xmlns:vt="http://schemas.openxmlformats.org/officeDocument/2006/docPropsVTypes">
  <TotalTime>2458</TotalTime>
  <Words>460</Words>
  <Application>Microsoft Office PowerPoint</Application>
  <PresentationFormat>Custom</PresentationFormat>
  <Paragraphs>75</Paragraphs>
  <Slides>11</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Helvetica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Faulkner</dc:creator>
  <cp:lastModifiedBy>James Faulkner</cp:lastModifiedBy>
  <cp:revision>45</cp:revision>
  <dcterms:created xsi:type="dcterms:W3CDTF">2006-08-16T00:00:00Z</dcterms:created>
  <dcterms:modified xsi:type="dcterms:W3CDTF">2023-12-19T13:53:49Z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0x0101002BAAE5FAF47258449EBA82CF62193566</vt:lpwstr>
  </property>
</Properties>
</file>