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4"/>
  </p:notesMasterIdLst>
  <p:sldIdLst>
    <p:sldId id="360" r:id="rId2"/>
    <p:sldId id="361" r:id="rId3"/>
    <p:sldId id="525" r:id="rId4"/>
    <p:sldId id="526" r:id="rId5"/>
    <p:sldId id="527" r:id="rId6"/>
    <p:sldId id="528" r:id="rId7"/>
    <p:sldId id="523" r:id="rId8"/>
    <p:sldId id="524" r:id="rId9"/>
    <p:sldId id="529" r:id="rId10"/>
    <p:sldId id="522" r:id="rId11"/>
    <p:sldId id="530" r:id="rId12"/>
    <p:sldId id="346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OpenDyslexic" panose="00000500000000000000" pitchFamily="2" charset="0"/>
      <p:regular r:id="rId19"/>
      <p:bold r:id="rId20"/>
      <p:italic r:id="rId21"/>
      <p:boldItalic r:id="rId22"/>
    </p:embeddedFont>
    <p:embeddedFont>
      <p:font typeface="OpenDyslexicAlta" panose="00000500000000000000" pitchFamily="2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en Lander" initials="KL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95DF"/>
    <a:srgbClr val="D1A6E2"/>
    <a:srgbClr val="CC9900"/>
    <a:srgbClr val="663300"/>
    <a:srgbClr val="FF5050"/>
    <a:srgbClr val="FF7C8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55" autoAdjust="0"/>
    <p:restoredTop sz="66054" autoAdjust="0"/>
  </p:normalViewPr>
  <p:slideViewPr>
    <p:cSldViewPr snapToGrid="0" snapToObjects="1">
      <p:cViewPr varScale="1">
        <p:scale>
          <a:sx n="70" d="100"/>
          <a:sy n="70" d="100"/>
        </p:scale>
        <p:origin x="-870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Lander" userId="d0b4218be8cfa7f9" providerId="LiveId" clId="{F481C4A5-0121-458E-9F91-25D13E4D8CE0}"/>
    <pc:docChg chg="undo custSel addSld delSld modSld sldOrd">
      <pc:chgData name="Karen Lander" userId="d0b4218be8cfa7f9" providerId="LiveId" clId="{F481C4A5-0121-458E-9F91-25D13E4D8CE0}" dt="2020-09-18T09:45:38.291" v="929"/>
      <pc:docMkLst>
        <pc:docMk/>
      </pc:docMkLst>
      <pc:sldChg chg="modAnim">
        <pc:chgData name="Karen Lander" userId="d0b4218be8cfa7f9" providerId="LiveId" clId="{F481C4A5-0121-458E-9F91-25D13E4D8CE0}" dt="2020-09-18T08:58:58.115" v="24"/>
        <pc:sldMkLst>
          <pc:docMk/>
          <pc:sldMk cId="3504929109" sldId="361"/>
        </pc:sldMkLst>
      </pc:sldChg>
      <pc:sldChg chg="addSp modSp mod modAnim">
        <pc:chgData name="Karen Lander" userId="d0b4218be8cfa7f9" providerId="LiveId" clId="{F481C4A5-0121-458E-9F91-25D13E4D8CE0}" dt="2020-09-18T09:30:41.570" v="583"/>
        <pc:sldMkLst>
          <pc:docMk/>
          <pc:sldMk cId="3364117678" sldId="523"/>
        </pc:sldMkLst>
        <pc:spChg chg="mod">
          <ac:chgData name="Karen Lander" userId="d0b4218be8cfa7f9" providerId="LiveId" clId="{F481C4A5-0121-458E-9F91-25D13E4D8CE0}" dt="2020-09-18T09:23:05.888" v="517" actId="1076"/>
          <ac:spMkLst>
            <pc:docMk/>
            <pc:sldMk cId="3364117678" sldId="523"/>
            <ac:spMk id="17" creationId="{B6D1318F-8231-4D6C-A277-315E5D0069FA}"/>
          </ac:spMkLst>
        </pc:spChg>
        <pc:spChg chg="add mod">
          <ac:chgData name="Karen Lander" userId="d0b4218be8cfa7f9" providerId="LiveId" clId="{F481C4A5-0121-458E-9F91-25D13E4D8CE0}" dt="2020-09-18T09:25:40.972" v="548" actId="1076"/>
          <ac:spMkLst>
            <pc:docMk/>
            <pc:sldMk cId="3364117678" sldId="523"/>
            <ac:spMk id="18" creationId="{69F0090C-AED1-4EE9-8BD5-8F7185BF43AB}"/>
          </ac:spMkLst>
        </pc:spChg>
        <pc:spChg chg="mod">
          <ac:chgData name="Karen Lander" userId="d0b4218be8cfa7f9" providerId="LiveId" clId="{F481C4A5-0121-458E-9F91-25D13E4D8CE0}" dt="2020-09-18T09:23:00.702" v="516" actId="962"/>
          <ac:spMkLst>
            <pc:docMk/>
            <pc:sldMk cId="3364117678" sldId="523"/>
            <ac:spMk id="19" creationId="{7A9429A6-BD3E-4AE2-9218-A96B18ACFC10}"/>
          </ac:spMkLst>
        </pc:spChg>
        <pc:spChg chg="add mod">
          <ac:chgData name="Karen Lander" userId="d0b4218be8cfa7f9" providerId="LiveId" clId="{F481C4A5-0121-458E-9F91-25D13E4D8CE0}" dt="2020-09-18T09:26:45.684" v="557" actId="1076"/>
          <ac:spMkLst>
            <pc:docMk/>
            <pc:sldMk cId="3364117678" sldId="523"/>
            <ac:spMk id="20" creationId="{3D74490D-8525-4B4D-8B80-86F36CCD21EA}"/>
          </ac:spMkLst>
        </pc:spChg>
        <pc:spChg chg="add mod">
          <ac:chgData name="Karen Lander" userId="d0b4218be8cfa7f9" providerId="LiveId" clId="{F481C4A5-0121-458E-9F91-25D13E4D8CE0}" dt="2020-09-18T09:28:11.588" v="564" actId="1076"/>
          <ac:spMkLst>
            <pc:docMk/>
            <pc:sldMk cId="3364117678" sldId="523"/>
            <ac:spMk id="25" creationId="{CD8D846B-01C2-4E70-B6FA-45F99046AA86}"/>
          </ac:spMkLst>
        </pc:spChg>
        <pc:spChg chg="mod">
          <ac:chgData name="Karen Lander" userId="d0b4218be8cfa7f9" providerId="LiveId" clId="{F481C4A5-0121-458E-9F91-25D13E4D8CE0}" dt="2020-09-18T09:29:30.392" v="573" actId="962"/>
          <ac:spMkLst>
            <pc:docMk/>
            <pc:sldMk cId="3364117678" sldId="523"/>
            <ac:spMk id="26" creationId="{0A4411E9-22D3-46D3-B19C-D641D04079F7}"/>
          </ac:spMkLst>
        </pc:spChg>
        <pc:spChg chg="add mod">
          <ac:chgData name="Karen Lander" userId="d0b4218be8cfa7f9" providerId="LiveId" clId="{F481C4A5-0121-458E-9F91-25D13E4D8CE0}" dt="2020-09-18T09:29:47.546" v="576" actId="1076"/>
          <ac:spMkLst>
            <pc:docMk/>
            <pc:sldMk cId="3364117678" sldId="523"/>
            <ac:spMk id="27" creationId="{833AF895-E58B-4F40-A9E2-FF088E85EABF}"/>
          </ac:spMkLst>
        </pc:spChg>
        <pc:spChg chg="mod">
          <ac:chgData name="Karen Lander" userId="d0b4218be8cfa7f9" providerId="LiveId" clId="{F481C4A5-0121-458E-9F91-25D13E4D8CE0}" dt="2020-09-18T09:30:32.690" v="582" actId="962"/>
          <ac:spMkLst>
            <pc:docMk/>
            <pc:sldMk cId="3364117678" sldId="523"/>
            <ac:spMk id="28" creationId="{A74CF03C-0840-4E48-9973-7B0900372AEB}"/>
          </ac:spMkLst>
        </pc:spChg>
        <pc:spChg chg="add mod">
          <ac:chgData name="Karen Lander" userId="d0b4218be8cfa7f9" providerId="LiveId" clId="{F481C4A5-0121-458E-9F91-25D13E4D8CE0}" dt="2020-09-18T09:30:20.896" v="581" actId="1076"/>
          <ac:spMkLst>
            <pc:docMk/>
            <pc:sldMk cId="3364117678" sldId="523"/>
            <ac:spMk id="29" creationId="{B95B9074-C858-43EC-8C6F-6F0B0852BD79}"/>
          </ac:spMkLst>
        </pc:spChg>
        <pc:spChg chg="mod">
          <ac:chgData name="Karen Lander" userId="d0b4218be8cfa7f9" providerId="LiveId" clId="{F481C4A5-0121-458E-9F91-25D13E4D8CE0}" dt="2020-09-18T09:28:27.048" v="566" actId="962"/>
          <ac:spMkLst>
            <pc:docMk/>
            <pc:sldMk cId="3364117678" sldId="523"/>
            <ac:spMk id="30" creationId="{2D973F56-8CFF-438D-AED1-6D09C210089E}"/>
          </ac:spMkLst>
        </pc:spChg>
      </pc:sldChg>
      <pc:sldChg chg="addSp modSp mod modAnim">
        <pc:chgData name="Karen Lander" userId="d0b4218be8cfa7f9" providerId="LiveId" clId="{F481C4A5-0121-458E-9F91-25D13E4D8CE0}" dt="2020-09-18T09:35:45.213" v="637" actId="1076"/>
        <pc:sldMkLst>
          <pc:docMk/>
          <pc:sldMk cId="3355155933" sldId="524"/>
        </pc:sldMkLst>
        <pc:spChg chg="mod">
          <ac:chgData name="Karen Lander" userId="d0b4218be8cfa7f9" providerId="LiveId" clId="{F481C4A5-0121-458E-9F91-25D13E4D8CE0}" dt="2020-09-18T09:31:18.704" v="596" actId="962"/>
          <ac:spMkLst>
            <pc:docMk/>
            <pc:sldMk cId="3355155933" sldId="524"/>
            <ac:spMk id="17" creationId="{B6D1318F-8231-4D6C-A277-315E5D0069FA}"/>
          </ac:spMkLst>
        </pc:spChg>
        <pc:spChg chg="add mod">
          <ac:chgData name="Karen Lander" userId="d0b4218be8cfa7f9" providerId="LiveId" clId="{F481C4A5-0121-458E-9F91-25D13E4D8CE0}" dt="2020-09-18T09:32:38.532" v="609" actId="1076"/>
          <ac:spMkLst>
            <pc:docMk/>
            <pc:sldMk cId="3355155933" sldId="524"/>
            <ac:spMk id="18" creationId="{4181CB60-C9FE-460B-9AF4-92EE6D1E7FE0}"/>
          </ac:spMkLst>
        </pc:spChg>
        <pc:spChg chg="mod">
          <ac:chgData name="Karen Lander" userId="d0b4218be8cfa7f9" providerId="LiveId" clId="{F481C4A5-0121-458E-9F91-25D13E4D8CE0}" dt="2020-09-18T09:31:26.890" v="597" actId="962"/>
          <ac:spMkLst>
            <pc:docMk/>
            <pc:sldMk cId="3355155933" sldId="524"/>
            <ac:spMk id="19" creationId="{7A9429A6-BD3E-4AE2-9218-A96B18ACFC10}"/>
          </ac:spMkLst>
        </pc:spChg>
        <pc:spChg chg="add mod">
          <ac:chgData name="Karen Lander" userId="d0b4218be8cfa7f9" providerId="LiveId" clId="{F481C4A5-0121-458E-9F91-25D13E4D8CE0}" dt="2020-09-18T09:33:28.915" v="615" actId="1076"/>
          <ac:spMkLst>
            <pc:docMk/>
            <pc:sldMk cId="3355155933" sldId="524"/>
            <ac:spMk id="20" creationId="{6B858E2C-C3C0-41BE-8515-7EBB4F2A7336}"/>
          </ac:spMkLst>
        </pc:spChg>
        <pc:spChg chg="add mod">
          <ac:chgData name="Karen Lander" userId="d0b4218be8cfa7f9" providerId="LiveId" clId="{F481C4A5-0121-458E-9F91-25D13E4D8CE0}" dt="2020-09-18T09:34:12.591" v="623" actId="1076"/>
          <ac:spMkLst>
            <pc:docMk/>
            <pc:sldMk cId="3355155933" sldId="524"/>
            <ac:spMk id="25" creationId="{580C55D9-404C-44E4-A2A9-BA3BD0DDA5E3}"/>
          </ac:spMkLst>
        </pc:spChg>
        <pc:spChg chg="mod">
          <ac:chgData name="Karen Lander" userId="d0b4218be8cfa7f9" providerId="LiveId" clId="{F481C4A5-0121-458E-9F91-25D13E4D8CE0}" dt="2020-09-18T09:31:34.955" v="598" actId="962"/>
          <ac:spMkLst>
            <pc:docMk/>
            <pc:sldMk cId="3355155933" sldId="524"/>
            <ac:spMk id="26" creationId="{0A4411E9-22D3-46D3-B19C-D641D04079F7}"/>
          </ac:spMkLst>
        </pc:spChg>
        <pc:spChg chg="add mod">
          <ac:chgData name="Karen Lander" userId="d0b4218be8cfa7f9" providerId="LiveId" clId="{F481C4A5-0121-458E-9F91-25D13E4D8CE0}" dt="2020-09-18T09:34:57.366" v="631" actId="1076"/>
          <ac:spMkLst>
            <pc:docMk/>
            <pc:sldMk cId="3355155933" sldId="524"/>
            <ac:spMk id="27" creationId="{ACE4FB18-13B3-4DBB-BFFD-FF225DC561E8}"/>
          </ac:spMkLst>
        </pc:spChg>
        <pc:spChg chg="mod">
          <ac:chgData name="Karen Lander" userId="d0b4218be8cfa7f9" providerId="LiveId" clId="{F481C4A5-0121-458E-9F91-25D13E4D8CE0}" dt="2020-09-18T09:31:47.173" v="600" actId="962"/>
          <ac:spMkLst>
            <pc:docMk/>
            <pc:sldMk cId="3355155933" sldId="524"/>
            <ac:spMk id="28" creationId="{A74CF03C-0840-4E48-9973-7B0900372AEB}"/>
          </ac:spMkLst>
        </pc:spChg>
        <pc:spChg chg="add mod">
          <ac:chgData name="Karen Lander" userId="d0b4218be8cfa7f9" providerId="LiveId" clId="{F481C4A5-0121-458E-9F91-25D13E4D8CE0}" dt="2020-09-18T09:35:45.213" v="637" actId="1076"/>
          <ac:spMkLst>
            <pc:docMk/>
            <pc:sldMk cId="3355155933" sldId="524"/>
            <ac:spMk id="29" creationId="{5B65536B-9C1C-4943-AE76-48E515D9AD11}"/>
          </ac:spMkLst>
        </pc:spChg>
        <pc:spChg chg="mod">
          <ac:chgData name="Karen Lander" userId="d0b4218be8cfa7f9" providerId="LiveId" clId="{F481C4A5-0121-458E-9F91-25D13E4D8CE0}" dt="2020-09-18T09:31:41.032" v="599" actId="962"/>
          <ac:spMkLst>
            <pc:docMk/>
            <pc:sldMk cId="3355155933" sldId="524"/>
            <ac:spMk id="30" creationId="{2D973F56-8CFF-438D-AED1-6D09C210089E}"/>
          </ac:spMkLst>
        </pc:spChg>
      </pc:sldChg>
      <pc:sldChg chg="addSp delSp modSp new mod modAnim">
        <pc:chgData name="Karen Lander" userId="d0b4218be8cfa7f9" providerId="LiveId" clId="{F481C4A5-0121-458E-9F91-25D13E4D8CE0}" dt="2020-09-18T09:12:07.861" v="373"/>
        <pc:sldMkLst>
          <pc:docMk/>
          <pc:sldMk cId="730080929" sldId="525"/>
        </pc:sldMkLst>
        <pc:spChg chg="add del">
          <ac:chgData name="Karen Lander" userId="d0b4218be8cfa7f9" providerId="LiveId" clId="{F481C4A5-0121-458E-9F91-25D13E4D8CE0}" dt="2020-09-18T09:01:13.345" v="27" actId="22"/>
          <ac:spMkLst>
            <pc:docMk/>
            <pc:sldMk cId="730080929" sldId="525"/>
            <ac:spMk id="3" creationId="{BF73AC87-8A79-4A2F-BAB5-2BF7EC7C4518}"/>
          </ac:spMkLst>
        </pc:spChg>
        <pc:spChg chg="add mod">
          <ac:chgData name="Karen Lander" userId="d0b4218be8cfa7f9" providerId="LiveId" clId="{F481C4A5-0121-458E-9F91-25D13E4D8CE0}" dt="2020-09-18T09:02:56.665" v="164" actId="962"/>
          <ac:spMkLst>
            <pc:docMk/>
            <pc:sldMk cId="730080929" sldId="525"/>
            <ac:spMk id="4" creationId="{664C9E39-5690-4625-9D3D-815C80778CCC}"/>
          </ac:spMkLst>
        </pc:spChg>
        <pc:spChg chg="add mod">
          <ac:chgData name="Karen Lander" userId="d0b4218be8cfa7f9" providerId="LiveId" clId="{F481C4A5-0121-458E-9F91-25D13E4D8CE0}" dt="2020-09-18T09:02:22.782" v="162" actId="14100"/>
          <ac:spMkLst>
            <pc:docMk/>
            <pc:sldMk cId="730080929" sldId="525"/>
            <ac:spMk id="6" creationId="{1D6D791A-ECF8-4B0F-94D5-3465D90E7AF4}"/>
          </ac:spMkLst>
        </pc:spChg>
        <pc:spChg chg="add mod">
          <ac:chgData name="Karen Lander" userId="d0b4218be8cfa7f9" providerId="LiveId" clId="{F481C4A5-0121-458E-9F91-25D13E4D8CE0}" dt="2020-09-18T09:02:26.719" v="163" actId="1076"/>
          <ac:spMkLst>
            <pc:docMk/>
            <pc:sldMk cId="730080929" sldId="525"/>
            <ac:spMk id="8" creationId="{E02877C4-1644-4742-91C9-E051736F478B}"/>
          </ac:spMkLst>
        </pc:spChg>
      </pc:sldChg>
      <pc:sldChg chg="del">
        <pc:chgData name="Karen Lander" userId="d0b4218be8cfa7f9" providerId="LiveId" clId="{F481C4A5-0121-458E-9F91-25D13E4D8CE0}" dt="2020-09-17T10:55:47.987" v="0" actId="2696"/>
        <pc:sldMkLst>
          <pc:docMk/>
          <pc:sldMk cId="1726317130" sldId="525"/>
        </pc:sldMkLst>
      </pc:sldChg>
      <pc:sldChg chg="new del">
        <pc:chgData name="Karen Lander" userId="d0b4218be8cfa7f9" providerId="LiveId" clId="{F481C4A5-0121-458E-9F91-25D13E4D8CE0}" dt="2020-09-18T09:05:02.476" v="166" actId="2696"/>
        <pc:sldMkLst>
          <pc:docMk/>
          <pc:sldMk cId="702097243" sldId="526"/>
        </pc:sldMkLst>
      </pc:sldChg>
      <pc:sldChg chg="addSp modSp add mod modAnim">
        <pc:chgData name="Karen Lander" userId="d0b4218be8cfa7f9" providerId="LiveId" clId="{F481C4A5-0121-458E-9F91-25D13E4D8CE0}" dt="2020-09-18T09:13:33.966" v="386"/>
        <pc:sldMkLst>
          <pc:docMk/>
          <pc:sldMk cId="4055430953" sldId="526"/>
        </pc:sldMkLst>
        <pc:spChg chg="add mod">
          <ac:chgData name="Karen Lander" userId="d0b4218be8cfa7f9" providerId="LiveId" clId="{F481C4A5-0121-458E-9F91-25D13E4D8CE0}" dt="2020-09-18T09:05:14.161" v="168"/>
          <ac:spMkLst>
            <pc:docMk/>
            <pc:sldMk cId="4055430953" sldId="526"/>
            <ac:spMk id="5" creationId="{37B754D3-2BCA-4760-AE47-43DA5F502367}"/>
          </ac:spMkLst>
        </pc:spChg>
        <pc:spChg chg="mod">
          <ac:chgData name="Karen Lander" userId="d0b4218be8cfa7f9" providerId="LiveId" clId="{F481C4A5-0121-458E-9F91-25D13E4D8CE0}" dt="2020-09-18T09:06:07.336" v="239" actId="1076"/>
          <ac:spMkLst>
            <pc:docMk/>
            <pc:sldMk cId="4055430953" sldId="526"/>
            <ac:spMk id="6" creationId="{1D6D791A-ECF8-4B0F-94D5-3465D90E7AF4}"/>
          </ac:spMkLst>
        </pc:spChg>
        <pc:spChg chg="add mod">
          <ac:chgData name="Karen Lander" userId="d0b4218be8cfa7f9" providerId="LiveId" clId="{F481C4A5-0121-458E-9F91-25D13E4D8CE0}" dt="2020-09-18T09:06:03.275" v="238"/>
          <ac:spMkLst>
            <pc:docMk/>
            <pc:sldMk cId="4055430953" sldId="526"/>
            <ac:spMk id="7" creationId="{B5A2DBC8-243D-408A-950C-E5FA905474CF}"/>
          </ac:spMkLst>
        </pc:spChg>
        <pc:spChg chg="mod">
          <ac:chgData name="Karen Lander" userId="d0b4218be8cfa7f9" providerId="LiveId" clId="{F481C4A5-0121-458E-9F91-25D13E4D8CE0}" dt="2020-09-18T09:07:14.477" v="253" actId="1076"/>
          <ac:spMkLst>
            <pc:docMk/>
            <pc:sldMk cId="4055430953" sldId="526"/>
            <ac:spMk id="8" creationId="{E02877C4-1644-4742-91C9-E051736F478B}"/>
          </ac:spMkLst>
        </pc:spChg>
        <pc:spChg chg="add mod">
          <ac:chgData name="Karen Lander" userId="d0b4218be8cfa7f9" providerId="LiveId" clId="{F481C4A5-0121-458E-9F91-25D13E4D8CE0}" dt="2020-09-18T09:06:03.275" v="238"/>
          <ac:spMkLst>
            <pc:docMk/>
            <pc:sldMk cId="4055430953" sldId="526"/>
            <ac:spMk id="9" creationId="{4E4796F9-9BC1-4F8A-9292-74BC5CD2EB80}"/>
          </ac:spMkLst>
        </pc:spChg>
      </pc:sldChg>
      <pc:sldChg chg="del">
        <pc:chgData name="Karen Lander" userId="d0b4218be8cfa7f9" providerId="LiveId" clId="{F481C4A5-0121-458E-9F91-25D13E4D8CE0}" dt="2020-09-17T10:55:54.329" v="1" actId="2696"/>
        <pc:sldMkLst>
          <pc:docMk/>
          <pc:sldMk cId="857913738" sldId="527"/>
        </pc:sldMkLst>
      </pc:sldChg>
      <pc:sldChg chg="addSp delSp modSp add mod ord modAnim">
        <pc:chgData name="Karen Lander" userId="d0b4218be8cfa7f9" providerId="LiveId" clId="{F481C4A5-0121-458E-9F91-25D13E4D8CE0}" dt="2020-09-18T09:14:01.522" v="392"/>
        <pc:sldMkLst>
          <pc:docMk/>
          <pc:sldMk cId="2865974886" sldId="527"/>
        </pc:sldMkLst>
        <pc:spChg chg="add mod">
          <ac:chgData name="Karen Lander" userId="d0b4218be8cfa7f9" providerId="LiveId" clId="{F481C4A5-0121-458E-9F91-25D13E4D8CE0}" dt="2020-09-18T09:09:57.579" v="287" actId="1076"/>
          <ac:spMkLst>
            <pc:docMk/>
            <pc:sldMk cId="2865974886" sldId="527"/>
            <ac:spMk id="2" creationId="{AE123056-D720-476A-96C5-B94E6634380A}"/>
          </ac:spMkLst>
        </pc:spChg>
        <pc:spChg chg="add mod">
          <ac:chgData name="Karen Lander" userId="d0b4218be8cfa7f9" providerId="LiveId" clId="{F481C4A5-0121-458E-9F91-25D13E4D8CE0}" dt="2020-09-18T09:10:03.046" v="289" actId="20577"/>
          <ac:spMkLst>
            <pc:docMk/>
            <pc:sldMk cId="2865974886" sldId="527"/>
            <ac:spMk id="3" creationId="{EF90820E-0CED-4DBC-88AE-7ADBDAB20553}"/>
          </ac:spMkLst>
        </pc:spChg>
        <pc:spChg chg="add mod">
          <ac:chgData name="Karen Lander" userId="d0b4218be8cfa7f9" providerId="LiveId" clId="{F481C4A5-0121-458E-9F91-25D13E4D8CE0}" dt="2020-09-18T09:06:33.502" v="244"/>
          <ac:spMkLst>
            <pc:docMk/>
            <pc:sldMk cId="2865974886" sldId="527"/>
            <ac:spMk id="5" creationId="{71CB7FD3-D337-4BC0-882E-399CA746AB16}"/>
          </ac:spMkLst>
        </pc:spChg>
        <pc:spChg chg="del mod">
          <ac:chgData name="Karen Lander" userId="d0b4218be8cfa7f9" providerId="LiveId" clId="{F481C4A5-0121-458E-9F91-25D13E4D8CE0}" dt="2020-09-18T09:06:48.280" v="247" actId="478"/>
          <ac:spMkLst>
            <pc:docMk/>
            <pc:sldMk cId="2865974886" sldId="527"/>
            <ac:spMk id="6" creationId="{1D6D791A-ECF8-4B0F-94D5-3465D90E7AF4}"/>
          </ac:spMkLst>
        </pc:spChg>
        <pc:spChg chg="add mod">
          <ac:chgData name="Karen Lander" userId="d0b4218be8cfa7f9" providerId="LiveId" clId="{F481C4A5-0121-458E-9F91-25D13E4D8CE0}" dt="2020-09-18T09:06:43.203" v="245"/>
          <ac:spMkLst>
            <pc:docMk/>
            <pc:sldMk cId="2865974886" sldId="527"/>
            <ac:spMk id="7" creationId="{1F6CB451-E06B-48C3-A89F-0B39E5F4F838}"/>
          </ac:spMkLst>
        </pc:spChg>
        <pc:spChg chg="del mod">
          <ac:chgData name="Karen Lander" userId="d0b4218be8cfa7f9" providerId="LiveId" clId="{F481C4A5-0121-458E-9F91-25D13E4D8CE0}" dt="2020-09-18T09:06:52.701" v="250" actId="478"/>
          <ac:spMkLst>
            <pc:docMk/>
            <pc:sldMk cId="2865974886" sldId="527"/>
            <ac:spMk id="8" creationId="{E02877C4-1644-4742-91C9-E051736F478B}"/>
          </ac:spMkLst>
        </pc:spChg>
        <pc:spChg chg="add mod">
          <ac:chgData name="Karen Lander" userId="d0b4218be8cfa7f9" providerId="LiveId" clId="{F481C4A5-0121-458E-9F91-25D13E4D8CE0}" dt="2020-09-18T09:06:43.203" v="245"/>
          <ac:spMkLst>
            <pc:docMk/>
            <pc:sldMk cId="2865974886" sldId="527"/>
            <ac:spMk id="9" creationId="{28AB0368-17D3-43E8-A9D5-04F4C1AF7037}"/>
          </ac:spMkLst>
        </pc:spChg>
      </pc:sldChg>
      <pc:sldChg chg="del">
        <pc:chgData name="Karen Lander" userId="d0b4218be8cfa7f9" providerId="LiveId" clId="{F481C4A5-0121-458E-9F91-25D13E4D8CE0}" dt="2020-09-17T10:56:00.089" v="2" actId="2696"/>
        <pc:sldMkLst>
          <pc:docMk/>
          <pc:sldMk cId="955164292" sldId="528"/>
        </pc:sldMkLst>
      </pc:sldChg>
      <pc:sldChg chg="addSp delSp modSp add mod delAnim modAnim">
        <pc:chgData name="Karen Lander" userId="d0b4218be8cfa7f9" providerId="LiveId" clId="{F481C4A5-0121-458E-9F91-25D13E4D8CE0}" dt="2020-09-18T09:14:33.342" v="398"/>
        <pc:sldMkLst>
          <pc:docMk/>
          <pc:sldMk cId="3416319748" sldId="528"/>
        </pc:sldMkLst>
        <pc:spChg chg="mod">
          <ac:chgData name="Karen Lander" userId="d0b4218be8cfa7f9" providerId="LiveId" clId="{F481C4A5-0121-458E-9F91-25D13E4D8CE0}" dt="2020-09-18T09:11:43.101" v="371" actId="1076"/>
          <ac:spMkLst>
            <pc:docMk/>
            <pc:sldMk cId="3416319748" sldId="528"/>
            <ac:spMk id="2" creationId="{AE123056-D720-476A-96C5-B94E6634380A}"/>
          </ac:spMkLst>
        </pc:spChg>
        <pc:spChg chg="mod">
          <ac:chgData name="Karen Lander" userId="d0b4218be8cfa7f9" providerId="LiveId" clId="{F481C4A5-0121-458E-9F91-25D13E4D8CE0}" dt="2020-09-18T09:11:45.632" v="372" actId="1076"/>
          <ac:spMkLst>
            <pc:docMk/>
            <pc:sldMk cId="3416319748" sldId="528"/>
            <ac:spMk id="3" creationId="{EF90820E-0CED-4DBC-88AE-7ADBDAB20553}"/>
          </ac:spMkLst>
        </pc:spChg>
        <pc:spChg chg="del">
          <ac:chgData name="Karen Lander" userId="d0b4218be8cfa7f9" providerId="LiveId" clId="{F481C4A5-0121-458E-9F91-25D13E4D8CE0}" dt="2020-09-18T09:10:33.555" v="292" actId="478"/>
          <ac:spMkLst>
            <pc:docMk/>
            <pc:sldMk cId="3416319748" sldId="528"/>
            <ac:spMk id="7" creationId="{1F6CB451-E06B-48C3-A89F-0B39E5F4F838}"/>
          </ac:spMkLst>
        </pc:spChg>
        <pc:spChg chg="add mod">
          <ac:chgData name="Karen Lander" userId="d0b4218be8cfa7f9" providerId="LiveId" clId="{F481C4A5-0121-458E-9F91-25D13E4D8CE0}" dt="2020-09-18T09:10:30.712" v="291"/>
          <ac:spMkLst>
            <pc:docMk/>
            <pc:sldMk cId="3416319748" sldId="528"/>
            <ac:spMk id="8" creationId="{89DD0205-298F-49D7-BA57-5F1094BDC702}"/>
          </ac:spMkLst>
        </pc:spChg>
        <pc:spChg chg="del">
          <ac:chgData name="Karen Lander" userId="d0b4218be8cfa7f9" providerId="LiveId" clId="{F481C4A5-0121-458E-9F91-25D13E4D8CE0}" dt="2020-09-18T09:10:35.258" v="293" actId="478"/>
          <ac:spMkLst>
            <pc:docMk/>
            <pc:sldMk cId="3416319748" sldId="528"/>
            <ac:spMk id="9" creationId="{28AB0368-17D3-43E8-A9D5-04F4C1AF7037}"/>
          </ac:spMkLst>
        </pc:spChg>
      </pc:sldChg>
      <pc:sldChg chg="modSp add mod ord modAnim">
        <pc:chgData name="Karen Lander" userId="d0b4218be8cfa7f9" providerId="LiveId" clId="{F481C4A5-0121-458E-9F91-25D13E4D8CE0}" dt="2020-09-18T09:18:57.775" v="476" actId="1076"/>
        <pc:sldMkLst>
          <pc:docMk/>
          <pc:sldMk cId="1194504647" sldId="529"/>
        </pc:sldMkLst>
        <pc:spChg chg="mod">
          <ac:chgData name="Karen Lander" userId="d0b4218be8cfa7f9" providerId="LiveId" clId="{F481C4A5-0121-458E-9F91-25D13E4D8CE0}" dt="2020-09-18T09:17:37.404" v="442" actId="122"/>
          <ac:spMkLst>
            <pc:docMk/>
            <pc:sldMk cId="1194504647" sldId="529"/>
            <ac:spMk id="10" creationId="{CB6B8FD2-7772-46E7-B151-538D89B7C874}"/>
          </ac:spMkLst>
        </pc:spChg>
        <pc:spChg chg="mod">
          <ac:chgData name="Karen Lander" userId="d0b4218be8cfa7f9" providerId="LiveId" clId="{F481C4A5-0121-458E-9F91-25D13E4D8CE0}" dt="2020-09-18T09:18:52.838" v="474" actId="1076"/>
          <ac:spMkLst>
            <pc:docMk/>
            <pc:sldMk cId="1194504647" sldId="529"/>
            <ac:spMk id="17" creationId="{B6D1318F-8231-4D6C-A277-315E5D0069FA}"/>
          </ac:spMkLst>
        </pc:spChg>
        <pc:spChg chg="mod">
          <ac:chgData name="Karen Lander" userId="d0b4218be8cfa7f9" providerId="LiveId" clId="{F481C4A5-0121-458E-9F91-25D13E4D8CE0}" dt="2020-09-18T09:18:57.775" v="476" actId="1076"/>
          <ac:spMkLst>
            <pc:docMk/>
            <pc:sldMk cId="1194504647" sldId="529"/>
            <ac:spMk id="19" creationId="{7A9429A6-BD3E-4AE2-9218-A96B18ACFC10}"/>
          </ac:spMkLst>
        </pc:spChg>
        <pc:spChg chg="mod">
          <ac:chgData name="Karen Lander" userId="d0b4218be8cfa7f9" providerId="LiveId" clId="{F481C4A5-0121-458E-9F91-25D13E4D8CE0}" dt="2020-09-18T09:18:27.274" v="466" actId="14100"/>
          <ac:spMkLst>
            <pc:docMk/>
            <pc:sldMk cId="1194504647" sldId="529"/>
            <ac:spMk id="21" creationId="{D55076F4-533A-4E49-9203-04E26118EA37}"/>
          </ac:spMkLst>
        </pc:spChg>
        <pc:spChg chg="mod">
          <ac:chgData name="Karen Lander" userId="d0b4218be8cfa7f9" providerId="LiveId" clId="{F481C4A5-0121-458E-9F91-25D13E4D8CE0}" dt="2020-09-18T09:18:42.385" v="472" actId="1076"/>
          <ac:spMkLst>
            <pc:docMk/>
            <pc:sldMk cId="1194504647" sldId="529"/>
            <ac:spMk id="26" creationId="{0A4411E9-22D3-46D3-B19C-D641D04079F7}"/>
          </ac:spMkLst>
        </pc:spChg>
        <pc:spChg chg="mod">
          <ac:chgData name="Karen Lander" userId="d0b4218be8cfa7f9" providerId="LiveId" clId="{F481C4A5-0121-458E-9F91-25D13E4D8CE0}" dt="2020-09-18T09:18:33.313" v="468" actId="1076"/>
          <ac:spMkLst>
            <pc:docMk/>
            <pc:sldMk cId="1194504647" sldId="529"/>
            <ac:spMk id="28" creationId="{A74CF03C-0840-4E48-9973-7B0900372AEB}"/>
          </ac:spMkLst>
        </pc:spChg>
        <pc:spChg chg="mod">
          <ac:chgData name="Karen Lander" userId="d0b4218be8cfa7f9" providerId="LiveId" clId="{F481C4A5-0121-458E-9F91-25D13E4D8CE0}" dt="2020-09-18T09:18:37.702" v="470" actId="1076"/>
          <ac:spMkLst>
            <pc:docMk/>
            <pc:sldMk cId="1194504647" sldId="529"/>
            <ac:spMk id="30" creationId="{2D973F56-8CFF-438D-AED1-6D09C210089E}"/>
          </ac:spMkLst>
        </pc:spChg>
        <pc:cxnChg chg="mod">
          <ac:chgData name="Karen Lander" userId="d0b4218be8cfa7f9" providerId="LiveId" clId="{F481C4A5-0121-458E-9F91-25D13E4D8CE0}" dt="2020-09-18T09:18:49.683" v="473" actId="1076"/>
          <ac:cxnSpMkLst>
            <pc:docMk/>
            <pc:sldMk cId="1194504647" sldId="529"/>
            <ac:cxnSpMk id="12" creationId="{39A34FC3-9399-427F-A7EC-CCFF6EDFDAE3}"/>
          </ac:cxnSpMkLst>
        </pc:cxnChg>
        <pc:cxnChg chg="mod">
          <ac:chgData name="Karen Lander" userId="d0b4218be8cfa7f9" providerId="LiveId" clId="{F481C4A5-0121-458E-9F91-25D13E4D8CE0}" dt="2020-09-18T09:18:55.603" v="475" actId="1076"/>
          <ac:cxnSpMkLst>
            <pc:docMk/>
            <pc:sldMk cId="1194504647" sldId="529"/>
            <ac:cxnSpMk id="16" creationId="{6315382B-70C6-4E82-AAA2-BC19936A354B}"/>
          </ac:cxnSpMkLst>
        </pc:cxnChg>
        <pc:cxnChg chg="mod">
          <ac:chgData name="Karen Lander" userId="d0b4218be8cfa7f9" providerId="LiveId" clId="{F481C4A5-0121-458E-9F91-25D13E4D8CE0}" dt="2020-09-18T09:18:35.406" v="469" actId="1076"/>
          <ac:cxnSpMkLst>
            <pc:docMk/>
            <pc:sldMk cId="1194504647" sldId="529"/>
            <ac:cxnSpMk id="22" creationId="{D31E2073-750C-4BA2-AAF8-4B6BE7E8C99A}"/>
          </ac:cxnSpMkLst>
        </pc:cxnChg>
        <pc:cxnChg chg="mod">
          <ac:chgData name="Karen Lander" userId="d0b4218be8cfa7f9" providerId="LiveId" clId="{F481C4A5-0121-458E-9F91-25D13E4D8CE0}" dt="2020-09-18T09:18:40.183" v="471" actId="1076"/>
          <ac:cxnSpMkLst>
            <pc:docMk/>
            <pc:sldMk cId="1194504647" sldId="529"/>
            <ac:cxnSpMk id="23" creationId="{1F31E88F-8218-404A-A5B5-FE11D72BBA60}"/>
          </ac:cxnSpMkLst>
        </pc:cxnChg>
        <pc:cxnChg chg="mod">
          <ac:chgData name="Karen Lander" userId="d0b4218be8cfa7f9" providerId="LiveId" clId="{F481C4A5-0121-458E-9F91-25D13E4D8CE0}" dt="2020-09-18T09:18:31.337" v="467" actId="1076"/>
          <ac:cxnSpMkLst>
            <pc:docMk/>
            <pc:sldMk cId="1194504647" sldId="529"/>
            <ac:cxnSpMk id="24" creationId="{666FAE4C-0279-4C5A-938D-0E6AB342EE70}"/>
          </ac:cxnSpMkLst>
        </pc:cxnChg>
      </pc:sldChg>
      <pc:sldChg chg="del">
        <pc:chgData name="Karen Lander" userId="d0b4218be8cfa7f9" providerId="LiveId" clId="{F481C4A5-0121-458E-9F91-25D13E4D8CE0}" dt="2020-09-17T10:56:04.963" v="3" actId="2696"/>
        <pc:sldMkLst>
          <pc:docMk/>
          <pc:sldMk cId="1983330921" sldId="529"/>
        </pc:sldMkLst>
      </pc:sldChg>
      <pc:sldChg chg="new del">
        <pc:chgData name="Karen Lander" userId="d0b4218be8cfa7f9" providerId="LiveId" clId="{F481C4A5-0121-458E-9F91-25D13E4D8CE0}" dt="2020-09-18T09:16:11.799" v="400" actId="2696"/>
        <pc:sldMkLst>
          <pc:docMk/>
          <pc:sldMk cId="3562505783" sldId="529"/>
        </pc:sldMkLst>
      </pc:sldChg>
      <pc:sldChg chg="addSp delSp modSp add del mod addAnim delAnim modAnim">
        <pc:chgData name="Karen Lander" userId="d0b4218be8cfa7f9" providerId="LiveId" clId="{F481C4A5-0121-458E-9F91-25D13E4D8CE0}" dt="2020-09-18T09:17:19.830" v="423" actId="2696"/>
        <pc:sldMkLst>
          <pc:docMk/>
          <pc:sldMk cId="3780983888" sldId="529"/>
        </pc:sldMkLst>
        <pc:spChg chg="add del mod">
          <ac:chgData name="Karen Lander" userId="d0b4218be8cfa7f9" providerId="LiveId" clId="{F481C4A5-0121-458E-9F91-25D13E4D8CE0}" dt="2020-09-18T09:17:11.239" v="422" actId="20577"/>
          <ac:spMkLst>
            <pc:docMk/>
            <pc:sldMk cId="3780983888" sldId="529"/>
            <ac:spMk id="10" creationId="{CB6B8FD2-7772-46E7-B151-538D89B7C874}"/>
          </ac:spMkLst>
        </pc:spChg>
      </pc:sldChg>
      <pc:sldChg chg="addSp delSp modSp add del mod delAnim modAnim">
        <pc:chgData name="Karen Lander" userId="d0b4218be8cfa7f9" providerId="LiveId" clId="{F481C4A5-0121-458E-9F91-25D13E4D8CE0}" dt="2020-09-18T09:22:32.682" v="513" actId="2696"/>
        <pc:sldMkLst>
          <pc:docMk/>
          <pc:sldMk cId="2479312552" sldId="530"/>
        </pc:sldMkLst>
        <pc:spChg chg="mod">
          <ac:chgData name="Karen Lander" userId="d0b4218be8cfa7f9" providerId="LiveId" clId="{F481C4A5-0121-458E-9F91-25D13E4D8CE0}" dt="2020-09-18T09:22:29.527" v="512" actId="1076"/>
          <ac:spMkLst>
            <pc:docMk/>
            <pc:sldMk cId="2479312552" sldId="530"/>
            <ac:spMk id="10" creationId="{CB6B8FD2-7772-46E7-B151-538D89B7C874}"/>
          </ac:spMkLst>
        </pc:spChg>
        <pc:spChg chg="add del mod">
          <ac:chgData name="Karen Lander" userId="d0b4218be8cfa7f9" providerId="LiveId" clId="{F481C4A5-0121-458E-9F91-25D13E4D8CE0}" dt="2020-09-18T09:22:17.491" v="511" actId="478"/>
          <ac:spMkLst>
            <pc:docMk/>
            <pc:sldMk cId="2479312552" sldId="530"/>
            <ac:spMk id="18" creationId="{F269346C-5343-4E03-AC82-A8CF622B42AD}"/>
          </ac:spMkLst>
        </pc:spChg>
        <pc:spChg chg="add del mod ord">
          <ac:chgData name="Karen Lander" userId="d0b4218be8cfa7f9" providerId="LiveId" clId="{F481C4A5-0121-458E-9F91-25D13E4D8CE0}" dt="2020-09-18T09:22:14.182" v="510" actId="478"/>
          <ac:spMkLst>
            <pc:docMk/>
            <pc:sldMk cId="2479312552" sldId="530"/>
            <ac:spMk id="20" creationId="{2B431118-FF14-41FB-9048-7C0AFF605D1F}"/>
          </ac:spMkLst>
        </pc:spChg>
      </pc:sldChg>
      <pc:sldChg chg="modSp add mod modAnim">
        <pc:chgData name="Karen Lander" userId="d0b4218be8cfa7f9" providerId="LiveId" clId="{F481C4A5-0121-458E-9F91-25D13E4D8CE0}" dt="2020-09-18T09:45:38.291" v="929"/>
        <pc:sldMkLst>
          <pc:docMk/>
          <pc:sldMk cId="3166286826" sldId="530"/>
        </pc:sldMkLst>
        <pc:spChg chg="mod">
          <ac:chgData name="Karen Lander" userId="d0b4218be8cfa7f9" providerId="LiveId" clId="{F481C4A5-0121-458E-9F91-25D13E4D8CE0}" dt="2020-09-18T09:36:58.019" v="698" actId="20577"/>
          <ac:spMkLst>
            <pc:docMk/>
            <pc:sldMk cId="3166286826" sldId="530"/>
            <ac:spMk id="5" creationId="{A1CA1E50-6602-46B0-B0F1-686A91D5725A}"/>
          </ac:spMkLst>
        </pc:spChg>
        <pc:spChg chg="mod">
          <ac:chgData name="Karen Lander" userId="d0b4218be8cfa7f9" providerId="LiveId" clId="{F481C4A5-0121-458E-9F91-25D13E4D8CE0}" dt="2020-09-18T09:37:43.407" v="738" actId="207"/>
          <ac:spMkLst>
            <pc:docMk/>
            <pc:sldMk cId="3166286826" sldId="530"/>
            <ac:spMk id="13" creationId="{7BA38EE0-DEB9-406A-97E5-8A0D5FA46390}"/>
          </ac:spMkLst>
        </pc:spChg>
        <pc:spChg chg="mod">
          <ac:chgData name="Karen Lander" userId="d0b4218be8cfa7f9" providerId="LiveId" clId="{F481C4A5-0121-458E-9F91-25D13E4D8CE0}" dt="2020-09-18T09:37:21.476" v="710" actId="1076"/>
          <ac:spMkLst>
            <pc:docMk/>
            <pc:sldMk cId="3166286826" sldId="530"/>
            <ac:spMk id="15" creationId="{6EC73F70-86DB-497D-A29F-CB06FA3F82C7}"/>
          </ac:spMkLst>
        </pc:spChg>
        <pc:spChg chg="mod">
          <ac:chgData name="Karen Lander" userId="d0b4218be8cfa7f9" providerId="LiveId" clId="{F481C4A5-0121-458E-9F91-25D13E4D8CE0}" dt="2020-09-18T09:37:25.772" v="720" actId="20577"/>
          <ac:spMkLst>
            <pc:docMk/>
            <pc:sldMk cId="3166286826" sldId="530"/>
            <ac:spMk id="18" creationId="{BB3F949B-C1E4-400A-AAF9-C7694E9D6ACC}"/>
          </ac:spMkLst>
        </pc:spChg>
        <pc:spChg chg="mod">
          <ac:chgData name="Karen Lander" userId="d0b4218be8cfa7f9" providerId="LiveId" clId="{F481C4A5-0121-458E-9F91-25D13E4D8CE0}" dt="2020-09-18T09:37:30.490" v="736" actId="20577"/>
          <ac:spMkLst>
            <pc:docMk/>
            <pc:sldMk cId="3166286826" sldId="530"/>
            <ac:spMk id="20" creationId="{56946551-44CA-4E72-BE13-4AA3D0CCC12E}"/>
          </ac:spMkLst>
        </pc:spChg>
        <pc:spChg chg="mod">
          <ac:chgData name="Karen Lander" userId="d0b4218be8cfa7f9" providerId="LiveId" clId="{F481C4A5-0121-458E-9F91-25D13E4D8CE0}" dt="2020-09-18T09:38:31.188" v="775" actId="255"/>
          <ac:spMkLst>
            <pc:docMk/>
            <pc:sldMk cId="3166286826" sldId="530"/>
            <ac:spMk id="22" creationId="{1AC937E7-01C1-4062-9794-D051634782E8}"/>
          </ac:spMkLst>
        </pc:spChg>
        <pc:spChg chg="mod">
          <ac:chgData name="Karen Lander" userId="d0b4218be8cfa7f9" providerId="LiveId" clId="{F481C4A5-0121-458E-9F91-25D13E4D8CE0}" dt="2020-09-18T09:38:39.405" v="777" actId="1076"/>
          <ac:spMkLst>
            <pc:docMk/>
            <pc:sldMk cId="3166286826" sldId="530"/>
            <ac:spMk id="24" creationId="{E9A62709-D833-40E4-8604-2116DC0D5DA5}"/>
          </ac:spMkLst>
        </pc:spChg>
        <pc:spChg chg="mod">
          <ac:chgData name="Karen Lander" userId="d0b4218be8cfa7f9" providerId="LiveId" clId="{F481C4A5-0121-458E-9F91-25D13E4D8CE0}" dt="2020-09-18T09:39:26.729" v="799" actId="1076"/>
          <ac:spMkLst>
            <pc:docMk/>
            <pc:sldMk cId="3166286826" sldId="530"/>
            <ac:spMk id="26" creationId="{64FA8076-0569-40FD-93A1-2B162B6CC417}"/>
          </ac:spMkLst>
        </pc:spChg>
        <pc:spChg chg="mod">
          <ac:chgData name="Karen Lander" userId="d0b4218be8cfa7f9" providerId="LiveId" clId="{F481C4A5-0121-458E-9F91-25D13E4D8CE0}" dt="2020-09-18T09:39:22.824" v="798" actId="1076"/>
          <ac:spMkLst>
            <pc:docMk/>
            <pc:sldMk cId="3166286826" sldId="530"/>
            <ac:spMk id="28" creationId="{99190669-A6FE-42D2-B197-FD3B54F8DFE2}"/>
          </ac:spMkLst>
        </pc:spChg>
        <pc:spChg chg="mod">
          <ac:chgData name="Karen Lander" userId="d0b4218be8cfa7f9" providerId="LiveId" clId="{F481C4A5-0121-458E-9F91-25D13E4D8CE0}" dt="2020-09-18T09:39:14.721" v="797" actId="255"/>
          <ac:spMkLst>
            <pc:docMk/>
            <pc:sldMk cId="3166286826" sldId="530"/>
            <ac:spMk id="30" creationId="{1A979E86-3A36-45AA-8EA2-9FBEC4AB8FBB}"/>
          </ac:spMkLst>
        </pc:spChg>
        <pc:spChg chg="mod">
          <ac:chgData name="Karen Lander" userId="d0b4218be8cfa7f9" providerId="LiveId" clId="{F481C4A5-0121-458E-9F91-25D13E4D8CE0}" dt="2020-09-18T09:43:43.126" v="911" actId="1076"/>
          <ac:spMkLst>
            <pc:docMk/>
            <pc:sldMk cId="3166286826" sldId="530"/>
            <ac:spMk id="34" creationId="{E07D5583-F34A-4447-A722-6C7B50571C9B}"/>
          </ac:spMkLst>
        </pc:spChg>
        <pc:spChg chg="mod">
          <ac:chgData name="Karen Lander" userId="d0b4218be8cfa7f9" providerId="LiveId" clId="{F481C4A5-0121-458E-9F91-25D13E4D8CE0}" dt="2020-09-18T09:43:50.390" v="914" actId="1076"/>
          <ac:spMkLst>
            <pc:docMk/>
            <pc:sldMk cId="3166286826" sldId="530"/>
            <ac:spMk id="36" creationId="{0202AEE3-0B86-4F88-84A8-1A523A4D8224}"/>
          </ac:spMkLst>
        </pc:spChg>
        <pc:spChg chg="mod">
          <ac:chgData name="Karen Lander" userId="d0b4218be8cfa7f9" providerId="LiveId" clId="{F481C4A5-0121-458E-9F91-25D13E4D8CE0}" dt="2020-09-18T09:42:17.701" v="885" actId="255"/>
          <ac:spMkLst>
            <pc:docMk/>
            <pc:sldMk cId="3166286826" sldId="530"/>
            <ac:spMk id="38" creationId="{F5FFFC94-AD6C-4775-A88F-FC4035A801B5}"/>
          </ac:spMkLst>
        </pc:spChg>
        <pc:spChg chg="mod">
          <ac:chgData name="Karen Lander" userId="d0b4218be8cfa7f9" providerId="LiveId" clId="{F481C4A5-0121-458E-9F91-25D13E4D8CE0}" dt="2020-09-18T09:41:59.043" v="873" actId="255"/>
          <ac:spMkLst>
            <pc:docMk/>
            <pc:sldMk cId="3166286826" sldId="530"/>
            <ac:spMk id="40" creationId="{01A1388A-D394-4E1B-85C2-6273CEB2EB40}"/>
          </ac:spMkLst>
        </pc:spChg>
        <pc:spChg chg="mod">
          <ac:chgData name="Karen Lander" userId="d0b4218be8cfa7f9" providerId="LiveId" clId="{F481C4A5-0121-458E-9F91-25D13E4D8CE0}" dt="2020-09-18T09:43:45.703" v="912" actId="1076"/>
          <ac:spMkLst>
            <pc:docMk/>
            <pc:sldMk cId="3166286826" sldId="530"/>
            <ac:spMk id="42" creationId="{73812419-6C88-4ABC-9FF2-360460C726C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488DB-9C81-41C8-AD36-26F3938BE67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895D-BF6D-4288-B64A-A3B9FBDCB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1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22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479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791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76895D-BF6D-4288-B64A-A3B9FBDCB6D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507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1D45BA0-7B16-364F-96FA-7CCD74809633}"/>
              </a:ext>
            </a:extLst>
          </p:cNvPr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43EE4B3-C0E4-AE42-921D-72A75F2D0332}"/>
              </a:ext>
            </a:extLst>
          </p:cNvPr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4847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A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3F5FFFCE-C207-2846-8718-D75C344C8C89}"/>
              </a:ext>
            </a:extLst>
          </p:cNvPr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2C481A8-D80A-304F-BD4D-4ACD9B3D8E7E}"/>
              </a:ext>
            </a:extLst>
          </p:cNvPr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8310848-5352-7949-AABA-914363C42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49" y="619805"/>
            <a:ext cx="6210300" cy="10795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636922-2142-5343-81C5-B0A591AF4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solidFill>
            <a:srgbClr val="FFFFFF">
              <a:alpha val="89804"/>
            </a:srgbClr>
          </a:solidFill>
        </p:spPr>
        <p:txBody>
          <a:bodyPr>
            <a:normAutofit/>
          </a:bodyPr>
          <a:lstStyle>
            <a:lvl1pPr algn="ctr">
              <a:defRPr sz="2800"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A60EA2B2-10BF-884E-8762-10B8C76B38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3460750"/>
            <a:ext cx="5243513" cy="8064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Muli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90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22C0101-D23A-5C4E-A28F-EEE925C2BAF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6461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C5803DD-6F71-4F43-8676-686F6A0B9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456760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xmlns="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Click to edit Master text styles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Second level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Third level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Fourth level</a:t>
            </a:r>
          </a:p>
          <a:p>
            <a:pPr marL="0" lvl="4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1DD0F53D-1FF4-844C-9CFA-9D8546D499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633CE64-A964-3E46-A3DD-F645847941CD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A57134-93E0-C141-B390-3DFCA82B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122097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xmlns="" id="{5BA0AB86-75A7-554E-9835-D9E30F323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8459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xmlns="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xmlns="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60B6E23-2996-D04A-9DCA-7750F487B58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7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CA7A3E8-3E3C-9545-B15C-D2AF00F7E362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9137CCF-D866-694A-979D-58389EC37E2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99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403F0EC-BACB-B74E-A7F5-23CAB3DFDA3B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50FF983-7FE9-084E-894E-ADB137A67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75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54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3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9010007-88C8-0445-A2E0-E6CF50F7D66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2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_no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876AC97-D2AC-5544-AC75-48772668E9AE}"/>
              </a:ext>
            </a:extLst>
          </p:cNvPr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50664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055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21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A674852C-D813-3D48-B5C5-1BF01FDB396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0BC979F2-D4EE-F74A-84BE-71EF83FC2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3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16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xmlns="" id="{CF759675-38B2-4977-A27C-5F3671F58A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Muli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Word families based on common words, showing how words are related in form and meaning [for example, solve, solution, solver, dissolve, insoluble]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E359256C-0C26-462B-A90F-FCF857D6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ffectLst/>
                <a:latin typeface="Muli"/>
                <a:ea typeface="Calibri" panose="020F0502020204030204" pitchFamily="34" charset="0"/>
              </a:rPr>
              <a:t>Identify and sort prefix/suffix/root word</a:t>
            </a:r>
            <a: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GB" dirty="0">
                <a:effectLst/>
                <a:latin typeface="Muli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>
              <a:effectLst/>
              <a:latin typeface="Mul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78AF47F-8F1B-4754-9653-66436CCE85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Stage 3 Word 3.1</a:t>
            </a:r>
          </a:p>
        </p:txBody>
      </p:sp>
    </p:spTree>
    <p:extLst>
      <p:ext uri="{BB962C8B-B14F-4D97-AF65-F5344CB8AC3E}">
        <p14:creationId xmlns:p14="http://schemas.microsoft.com/office/powerpoint/2010/main" val="2403596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1D860F86-D7C0-4E74-AB04-0789B639A658}"/>
              </a:ext>
            </a:extLst>
          </p:cNvPr>
          <p:cNvSpPr/>
          <p:nvPr/>
        </p:nvSpPr>
        <p:spPr>
          <a:xfrm>
            <a:off x="1245135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504D09C-94FC-40EF-9FBF-060F0390783B}"/>
              </a:ext>
            </a:extLst>
          </p:cNvPr>
          <p:cNvSpPr txBox="1"/>
          <p:nvPr/>
        </p:nvSpPr>
        <p:spPr>
          <a:xfrm>
            <a:off x="1615436" y="548110"/>
            <a:ext cx="749046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Some words are made up of different parts.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B51F9DC5-E089-44FA-A569-E7989DAC1F5D}"/>
              </a:ext>
            </a:extLst>
          </p:cNvPr>
          <p:cNvSpPr/>
          <p:nvPr/>
        </p:nvSpPr>
        <p:spPr>
          <a:xfrm>
            <a:off x="1245135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dis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346349E4-17E2-4D0C-9675-4D378540AB90}"/>
              </a:ext>
            </a:extLst>
          </p:cNvPr>
          <p:cNvSpPr/>
          <p:nvPr/>
        </p:nvSpPr>
        <p:spPr>
          <a:xfrm>
            <a:off x="4057650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agree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59482273-D273-4EBC-BD57-308EF7EF4A7C}"/>
              </a:ext>
            </a:extLst>
          </p:cNvPr>
          <p:cNvSpPr/>
          <p:nvPr/>
        </p:nvSpPr>
        <p:spPr>
          <a:xfrm>
            <a:off x="6870165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ment</a:t>
            </a:r>
            <a:endParaRPr lang="en-GB" sz="66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Arrow: Up 13">
            <a:extLst>
              <a:ext uri="{FF2B5EF4-FFF2-40B4-BE49-F238E27FC236}">
                <a16:creationId xmlns:a16="http://schemas.microsoft.com/office/drawing/2014/main" xmlns="" id="{CCE3B546-DD2C-4C99-8676-8AD6C959B599}"/>
              </a:ext>
            </a:extLst>
          </p:cNvPr>
          <p:cNvSpPr/>
          <p:nvPr/>
        </p:nvSpPr>
        <p:spPr>
          <a:xfrm>
            <a:off x="2409076" y="3562351"/>
            <a:ext cx="484632" cy="978408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Up 15">
            <a:extLst>
              <a:ext uri="{FF2B5EF4-FFF2-40B4-BE49-F238E27FC236}">
                <a16:creationId xmlns:a16="http://schemas.microsoft.com/office/drawing/2014/main" xmlns="" id="{D5293BD8-74D9-4DF1-AD0F-CA668A5E6938}"/>
              </a:ext>
            </a:extLst>
          </p:cNvPr>
          <p:cNvSpPr/>
          <p:nvPr/>
        </p:nvSpPr>
        <p:spPr>
          <a:xfrm>
            <a:off x="5221591" y="3518155"/>
            <a:ext cx="484632" cy="978408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Up 17">
            <a:extLst>
              <a:ext uri="{FF2B5EF4-FFF2-40B4-BE49-F238E27FC236}">
                <a16:creationId xmlns:a16="http://schemas.microsoft.com/office/drawing/2014/main" xmlns="" id="{FBFAE2B7-5B7D-4F56-9CBD-BAC7C695D1B2}"/>
              </a:ext>
            </a:extLst>
          </p:cNvPr>
          <p:cNvSpPr/>
          <p:nvPr/>
        </p:nvSpPr>
        <p:spPr>
          <a:xfrm>
            <a:off x="8165564" y="3518155"/>
            <a:ext cx="484632" cy="978408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D25CF3CB-B411-406D-AF39-8CA6C6D51DDE}"/>
              </a:ext>
            </a:extLst>
          </p:cNvPr>
          <p:cNvSpPr/>
          <p:nvPr/>
        </p:nvSpPr>
        <p:spPr>
          <a:xfrm>
            <a:off x="1245135" y="4743450"/>
            <a:ext cx="2812515" cy="1276350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prefix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35D2F4DA-1CD5-41F2-BAD7-8A9F7F612BB3}"/>
              </a:ext>
            </a:extLst>
          </p:cNvPr>
          <p:cNvSpPr/>
          <p:nvPr/>
        </p:nvSpPr>
        <p:spPr>
          <a:xfrm>
            <a:off x="4210050" y="4725163"/>
            <a:ext cx="2812515" cy="127635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root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0CB05B00-DCA5-440A-AE7C-301AEB58EAB8}"/>
              </a:ext>
            </a:extLst>
          </p:cNvPr>
          <p:cNvSpPr/>
          <p:nvPr/>
        </p:nvSpPr>
        <p:spPr>
          <a:xfrm>
            <a:off x="7243938" y="4743450"/>
            <a:ext cx="2812515" cy="12763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suffix</a:t>
            </a:r>
          </a:p>
        </p:txBody>
      </p:sp>
    </p:spTree>
    <p:extLst>
      <p:ext uri="{BB962C8B-B14F-4D97-AF65-F5344CB8AC3E}">
        <p14:creationId xmlns:p14="http://schemas.microsoft.com/office/powerpoint/2010/main" val="350492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1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ree">
            <a:extLst>
              <a:ext uri="{FF2B5EF4-FFF2-40B4-BE49-F238E27FC236}">
                <a16:creationId xmlns:a16="http://schemas.microsoft.com/office/drawing/2014/main" xmlns="" id="{664C9E39-5690-4625-9D3D-815C80778CCC}"/>
              </a:ext>
            </a:extLst>
          </p:cNvPr>
          <p:cNvSpPr/>
          <p:nvPr/>
        </p:nvSpPr>
        <p:spPr>
          <a:xfrm>
            <a:off x="4057650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agree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1D6D791A-ECF8-4B0F-94D5-3465D90E7AF4}"/>
              </a:ext>
            </a:extLst>
          </p:cNvPr>
          <p:cNvSpPr/>
          <p:nvPr/>
        </p:nvSpPr>
        <p:spPr>
          <a:xfrm>
            <a:off x="1615437" y="3562351"/>
            <a:ext cx="7792724" cy="2379212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02877C4-1644-4742-91C9-E051736F478B}"/>
              </a:ext>
            </a:extLst>
          </p:cNvPr>
          <p:cNvSpPr txBox="1"/>
          <p:nvPr/>
        </p:nvSpPr>
        <p:spPr>
          <a:xfrm>
            <a:off x="1718675" y="3642571"/>
            <a:ext cx="749046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This is the root word.  It stands alone as a word by itself, but new words can be made by adding prefixes and suffixes.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080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ree">
            <a:extLst>
              <a:ext uri="{FF2B5EF4-FFF2-40B4-BE49-F238E27FC236}">
                <a16:creationId xmlns:a16="http://schemas.microsoft.com/office/drawing/2014/main" xmlns="" id="{664C9E39-5690-4625-9D3D-815C80778CCC}"/>
              </a:ext>
            </a:extLst>
          </p:cNvPr>
          <p:cNvSpPr/>
          <p:nvPr/>
        </p:nvSpPr>
        <p:spPr>
          <a:xfrm>
            <a:off x="4057650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agree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1D6D791A-ECF8-4B0F-94D5-3465D90E7AF4}"/>
              </a:ext>
            </a:extLst>
          </p:cNvPr>
          <p:cNvSpPr/>
          <p:nvPr/>
        </p:nvSpPr>
        <p:spPr>
          <a:xfrm>
            <a:off x="4313555" y="4743450"/>
            <a:ext cx="7641594" cy="1354217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02877C4-1644-4742-91C9-E051736F478B}"/>
              </a:ext>
            </a:extLst>
          </p:cNvPr>
          <p:cNvSpPr txBox="1"/>
          <p:nvPr/>
        </p:nvSpPr>
        <p:spPr>
          <a:xfrm>
            <a:off x="4389120" y="4906010"/>
            <a:ext cx="749046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By adding the prefix “dis-” we change the meaning of the word.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37B754D3-2BCA-4760-AE47-43DA5F502367}"/>
              </a:ext>
            </a:extLst>
          </p:cNvPr>
          <p:cNvSpPr/>
          <p:nvPr/>
        </p:nvSpPr>
        <p:spPr>
          <a:xfrm>
            <a:off x="1245135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dis</a:t>
            </a:r>
          </a:p>
        </p:txBody>
      </p:sp>
      <p:sp>
        <p:nvSpPr>
          <p:cNvPr id="7" name="Arrow: Up 6">
            <a:extLst>
              <a:ext uri="{FF2B5EF4-FFF2-40B4-BE49-F238E27FC236}">
                <a16:creationId xmlns:a16="http://schemas.microsoft.com/office/drawing/2014/main" xmlns="" id="{B5A2DBC8-243D-408A-950C-E5FA905474CF}"/>
              </a:ext>
            </a:extLst>
          </p:cNvPr>
          <p:cNvSpPr/>
          <p:nvPr/>
        </p:nvSpPr>
        <p:spPr>
          <a:xfrm>
            <a:off x="2409076" y="3562351"/>
            <a:ext cx="484632" cy="978408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4E4796F9-9BC1-4F8A-9292-74BC5CD2EB80}"/>
              </a:ext>
            </a:extLst>
          </p:cNvPr>
          <p:cNvSpPr/>
          <p:nvPr/>
        </p:nvSpPr>
        <p:spPr>
          <a:xfrm>
            <a:off x="1245135" y="4743450"/>
            <a:ext cx="2812515" cy="1276350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prefix</a:t>
            </a:r>
          </a:p>
        </p:txBody>
      </p:sp>
    </p:spTree>
    <p:extLst>
      <p:ext uri="{BB962C8B-B14F-4D97-AF65-F5344CB8AC3E}">
        <p14:creationId xmlns:p14="http://schemas.microsoft.com/office/powerpoint/2010/main" val="405543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/>
      <p:bldP spid="5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ree">
            <a:extLst>
              <a:ext uri="{FF2B5EF4-FFF2-40B4-BE49-F238E27FC236}">
                <a16:creationId xmlns:a16="http://schemas.microsoft.com/office/drawing/2014/main" xmlns="" id="{664C9E39-5690-4625-9D3D-815C80778CCC}"/>
              </a:ext>
            </a:extLst>
          </p:cNvPr>
          <p:cNvSpPr/>
          <p:nvPr/>
        </p:nvSpPr>
        <p:spPr>
          <a:xfrm>
            <a:off x="4057650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agree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71CB7FD3-D337-4BC0-882E-399CA746AB16}"/>
              </a:ext>
            </a:extLst>
          </p:cNvPr>
          <p:cNvSpPr/>
          <p:nvPr/>
        </p:nvSpPr>
        <p:spPr>
          <a:xfrm>
            <a:off x="6870165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ment</a:t>
            </a:r>
            <a:endParaRPr lang="en-GB" sz="66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Arrow: Up 6">
            <a:extLst>
              <a:ext uri="{FF2B5EF4-FFF2-40B4-BE49-F238E27FC236}">
                <a16:creationId xmlns:a16="http://schemas.microsoft.com/office/drawing/2014/main" xmlns="" id="{1F6CB451-E06B-48C3-A89F-0B39E5F4F838}"/>
              </a:ext>
            </a:extLst>
          </p:cNvPr>
          <p:cNvSpPr/>
          <p:nvPr/>
        </p:nvSpPr>
        <p:spPr>
          <a:xfrm>
            <a:off x="8165564" y="3518155"/>
            <a:ext cx="484632" cy="978408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28AB0368-17D3-43E8-A9D5-04F4C1AF7037}"/>
              </a:ext>
            </a:extLst>
          </p:cNvPr>
          <p:cNvSpPr/>
          <p:nvPr/>
        </p:nvSpPr>
        <p:spPr>
          <a:xfrm>
            <a:off x="7243938" y="4743450"/>
            <a:ext cx="2812515" cy="12763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OpenDyslexicAlta" panose="00000500000000000000" pitchFamily="50" charset="0"/>
              </a:rPr>
              <a:t>suffix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AE123056-D720-476A-96C5-B94E6634380A}"/>
              </a:ext>
            </a:extLst>
          </p:cNvPr>
          <p:cNvSpPr/>
          <p:nvPr/>
        </p:nvSpPr>
        <p:spPr>
          <a:xfrm>
            <a:off x="492758" y="4321810"/>
            <a:ext cx="6537962" cy="169799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F90820E-0CED-4DBC-88AE-7ADBDAB20553}"/>
              </a:ext>
            </a:extLst>
          </p:cNvPr>
          <p:cNvSpPr txBox="1"/>
          <p:nvPr/>
        </p:nvSpPr>
        <p:spPr>
          <a:xfrm>
            <a:off x="344294" y="4496563"/>
            <a:ext cx="633222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By adding the suffix </a:t>
            </a:r>
          </a:p>
          <a:p>
            <a:pPr algn="ctr"/>
            <a:r>
              <a:rPr lang="en-GB" sz="3200" dirty="0">
                <a:latin typeface="OpenDyslexicAlta" panose="00000500000000000000" pitchFamily="50" charset="0"/>
              </a:rPr>
              <a:t>“-</a:t>
            </a:r>
            <a:r>
              <a:rPr lang="en-GB" sz="3200" dirty="0" err="1">
                <a:latin typeface="OpenDyslexicAlta" panose="00000500000000000000" pitchFamily="50" charset="0"/>
              </a:rPr>
              <a:t>ment</a:t>
            </a:r>
            <a:r>
              <a:rPr lang="en-GB" sz="3200" dirty="0">
                <a:latin typeface="OpenDyslexicAlta" panose="00000500000000000000" pitchFamily="50" charset="0"/>
              </a:rPr>
              <a:t>” we change the meaning of the word again.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97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2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ree">
            <a:extLst>
              <a:ext uri="{FF2B5EF4-FFF2-40B4-BE49-F238E27FC236}">
                <a16:creationId xmlns:a16="http://schemas.microsoft.com/office/drawing/2014/main" xmlns="" id="{664C9E39-5690-4625-9D3D-815C80778CCC}"/>
              </a:ext>
            </a:extLst>
          </p:cNvPr>
          <p:cNvSpPr/>
          <p:nvPr/>
        </p:nvSpPr>
        <p:spPr>
          <a:xfrm>
            <a:off x="4057650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agree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71CB7FD3-D337-4BC0-882E-399CA746AB16}"/>
              </a:ext>
            </a:extLst>
          </p:cNvPr>
          <p:cNvSpPr/>
          <p:nvPr/>
        </p:nvSpPr>
        <p:spPr>
          <a:xfrm>
            <a:off x="6870165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ment</a:t>
            </a:r>
            <a:endParaRPr lang="en-GB" sz="66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AE123056-D720-476A-96C5-B94E6634380A}"/>
              </a:ext>
            </a:extLst>
          </p:cNvPr>
          <p:cNvSpPr/>
          <p:nvPr/>
        </p:nvSpPr>
        <p:spPr>
          <a:xfrm>
            <a:off x="794714" y="3783201"/>
            <a:ext cx="9545322" cy="1569660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F90820E-0CED-4DBC-88AE-7ADBDAB20553}"/>
              </a:ext>
            </a:extLst>
          </p:cNvPr>
          <p:cNvSpPr txBox="1"/>
          <p:nvPr/>
        </p:nvSpPr>
        <p:spPr>
          <a:xfrm>
            <a:off x="794714" y="4029422"/>
            <a:ext cx="93383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Sometimes we can add a prefix and a suffix to create another new word.</a:t>
            </a:r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89DD0205-298F-49D7-BA57-5F1094BDC702}"/>
              </a:ext>
            </a:extLst>
          </p:cNvPr>
          <p:cNvSpPr/>
          <p:nvPr/>
        </p:nvSpPr>
        <p:spPr>
          <a:xfrm>
            <a:off x="1245135" y="2457450"/>
            <a:ext cx="2812515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solidFill>
                  <a:schemeClr val="tx1"/>
                </a:solidFill>
                <a:latin typeface="OpenDyslexicAlta" panose="00000500000000000000" pitchFamily="50" charset="0"/>
              </a:rPr>
              <a:t>dis</a:t>
            </a:r>
          </a:p>
        </p:txBody>
      </p:sp>
    </p:spTree>
    <p:extLst>
      <p:ext uri="{BB962C8B-B14F-4D97-AF65-F5344CB8AC3E}">
        <p14:creationId xmlns:p14="http://schemas.microsoft.com/office/powerpoint/2010/main" val="341631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 animBg="1"/>
      <p:bldP spid="3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F7BB86-C9E0-48DB-B7B2-7A1BEF7EE062}"/>
              </a:ext>
            </a:extLst>
          </p:cNvPr>
          <p:cNvSpPr/>
          <p:nvPr/>
        </p:nvSpPr>
        <p:spPr>
          <a:xfrm>
            <a:off x="1245135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82394AD-A448-440B-ADB8-BDC0EA33C1CD}"/>
              </a:ext>
            </a:extLst>
          </p:cNvPr>
          <p:cNvSpPr txBox="1"/>
          <p:nvPr/>
        </p:nvSpPr>
        <p:spPr>
          <a:xfrm>
            <a:off x="1615436" y="548110"/>
            <a:ext cx="749046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Identify the prefix, root and suffix in these words.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B6B8FD2-7772-46E7-B151-538D89B7C874}"/>
              </a:ext>
            </a:extLst>
          </p:cNvPr>
          <p:cNvSpPr txBox="1"/>
          <p:nvPr/>
        </p:nvSpPr>
        <p:spPr>
          <a:xfrm rot="10800000" flipH="1" flipV="1">
            <a:off x="689606" y="2084279"/>
            <a:ext cx="2918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itchFamily="2" charset="77"/>
              </a:rPr>
              <a:t>powerful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39A34FC3-9399-427F-A7EC-CCFF6EDFDAE3}"/>
              </a:ext>
            </a:extLst>
          </p:cNvPr>
          <p:cNvCxnSpPr>
            <a:cxnSpLocks/>
          </p:cNvCxnSpPr>
          <p:nvPr/>
        </p:nvCxnSpPr>
        <p:spPr>
          <a:xfrm flipH="1" flipV="1">
            <a:off x="1611622" y="2853722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6315382B-70C6-4E82-AAA2-BC19936A354B}"/>
              </a:ext>
            </a:extLst>
          </p:cNvPr>
          <p:cNvCxnSpPr>
            <a:cxnSpLocks/>
          </p:cNvCxnSpPr>
          <p:nvPr/>
        </p:nvCxnSpPr>
        <p:spPr>
          <a:xfrm flipH="1" flipV="1">
            <a:off x="3013695" y="2853721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root 1">
            <a:extLst>
              <a:ext uri="{FF2B5EF4-FFF2-40B4-BE49-F238E27FC236}">
                <a16:creationId xmlns:a16="http://schemas.microsoft.com/office/drawing/2014/main" xmlns="" id="{B6D1318F-8231-4D6C-A277-315E5D0069FA}"/>
              </a:ext>
            </a:extLst>
          </p:cNvPr>
          <p:cNvSpPr/>
          <p:nvPr/>
        </p:nvSpPr>
        <p:spPr>
          <a:xfrm>
            <a:off x="408394" y="3790950"/>
            <a:ext cx="1775432" cy="76944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root</a:t>
            </a:r>
          </a:p>
        </p:txBody>
      </p:sp>
      <p:sp>
        <p:nvSpPr>
          <p:cNvPr id="19" name="suffix 1">
            <a:extLst>
              <a:ext uri="{FF2B5EF4-FFF2-40B4-BE49-F238E27FC236}">
                <a16:creationId xmlns:a16="http://schemas.microsoft.com/office/drawing/2014/main" xmlns="" id="{7A9429A6-BD3E-4AE2-9218-A96B18ACFC10}"/>
              </a:ext>
            </a:extLst>
          </p:cNvPr>
          <p:cNvSpPr/>
          <p:nvPr/>
        </p:nvSpPr>
        <p:spPr>
          <a:xfrm>
            <a:off x="2581274" y="3775680"/>
            <a:ext cx="1775432" cy="76944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suffix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1F31E88F-8218-404A-A5B5-FE11D72BBA60}"/>
              </a:ext>
            </a:extLst>
          </p:cNvPr>
          <p:cNvCxnSpPr>
            <a:cxnSpLocks/>
          </p:cNvCxnSpPr>
          <p:nvPr/>
        </p:nvCxnSpPr>
        <p:spPr>
          <a:xfrm flipV="1">
            <a:off x="5986533" y="2815948"/>
            <a:ext cx="806712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55076F4-533A-4E49-9203-04E26118EA37}"/>
              </a:ext>
            </a:extLst>
          </p:cNvPr>
          <p:cNvSpPr txBox="1"/>
          <p:nvPr/>
        </p:nvSpPr>
        <p:spPr>
          <a:xfrm rot="10800000" flipH="1" flipV="1">
            <a:off x="6248376" y="2092066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itchFamily="2" charset="77"/>
              </a:rPr>
              <a:t>unopened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D31E2073-750C-4BA2-AAF8-4B6BE7E8C99A}"/>
              </a:ext>
            </a:extLst>
          </p:cNvPr>
          <p:cNvCxnSpPr>
            <a:cxnSpLocks/>
          </p:cNvCxnSpPr>
          <p:nvPr/>
        </p:nvCxnSpPr>
        <p:spPr>
          <a:xfrm flipH="1" flipV="1">
            <a:off x="8008810" y="2815948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xmlns="" id="{666FAE4C-0279-4C5A-938D-0E6AB342EE70}"/>
              </a:ext>
            </a:extLst>
          </p:cNvPr>
          <p:cNvCxnSpPr>
            <a:cxnSpLocks/>
          </p:cNvCxnSpPr>
          <p:nvPr/>
        </p:nvCxnSpPr>
        <p:spPr>
          <a:xfrm flipH="1" flipV="1">
            <a:off x="8846792" y="2838452"/>
            <a:ext cx="1086131" cy="91472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6" name="prefix">
            <a:extLst>
              <a:ext uri="{FF2B5EF4-FFF2-40B4-BE49-F238E27FC236}">
                <a16:creationId xmlns:a16="http://schemas.microsoft.com/office/drawing/2014/main" xmlns="" id="{0A4411E9-22D3-46D3-B19C-D641D04079F7}"/>
              </a:ext>
            </a:extLst>
          </p:cNvPr>
          <p:cNvSpPr/>
          <p:nvPr/>
        </p:nvSpPr>
        <p:spPr>
          <a:xfrm>
            <a:off x="5208284" y="3753176"/>
            <a:ext cx="1775432" cy="76944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prefix</a:t>
            </a:r>
          </a:p>
        </p:txBody>
      </p:sp>
      <p:sp>
        <p:nvSpPr>
          <p:cNvPr id="28" name="suffix 2">
            <a:extLst>
              <a:ext uri="{FF2B5EF4-FFF2-40B4-BE49-F238E27FC236}">
                <a16:creationId xmlns:a16="http://schemas.microsoft.com/office/drawing/2014/main" xmlns="" id="{A74CF03C-0840-4E48-9973-7B0900372AEB}"/>
              </a:ext>
            </a:extLst>
          </p:cNvPr>
          <p:cNvSpPr/>
          <p:nvPr/>
        </p:nvSpPr>
        <p:spPr>
          <a:xfrm>
            <a:off x="9296364" y="3757736"/>
            <a:ext cx="1775432" cy="76944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suffix</a:t>
            </a:r>
          </a:p>
        </p:txBody>
      </p:sp>
      <p:sp>
        <p:nvSpPr>
          <p:cNvPr id="30" name="Roor 2">
            <a:extLst>
              <a:ext uri="{FF2B5EF4-FFF2-40B4-BE49-F238E27FC236}">
                <a16:creationId xmlns:a16="http://schemas.microsoft.com/office/drawing/2014/main" xmlns="" id="{2D973F56-8CFF-438D-AED1-6D09C210089E}"/>
              </a:ext>
            </a:extLst>
          </p:cNvPr>
          <p:cNvSpPr/>
          <p:nvPr/>
        </p:nvSpPr>
        <p:spPr>
          <a:xfrm>
            <a:off x="7285000" y="3775680"/>
            <a:ext cx="1432358" cy="75149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root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9F0090C-AED1-4EE9-8BD5-8F7185BF43AB}"/>
              </a:ext>
            </a:extLst>
          </p:cNvPr>
          <p:cNvSpPr txBox="1"/>
          <p:nvPr/>
        </p:nvSpPr>
        <p:spPr>
          <a:xfrm rot="10800000" flipH="1" flipV="1">
            <a:off x="689605" y="2092066"/>
            <a:ext cx="2918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B0F0"/>
                </a:solidFill>
                <a:latin typeface="OpenDyslexicAlta" pitchFamily="2" charset="77"/>
              </a:rPr>
              <a:t>power</a:t>
            </a:r>
            <a:endParaRPr lang="en-GB" sz="4400" dirty="0">
              <a:latin typeface="OpenDyslexicAlta" pitchFamily="2" charset="7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D74490D-8525-4B4D-8B80-86F36CCD21EA}"/>
              </a:ext>
            </a:extLst>
          </p:cNvPr>
          <p:cNvSpPr txBox="1"/>
          <p:nvPr/>
        </p:nvSpPr>
        <p:spPr>
          <a:xfrm rot="10800000" flipH="1" flipV="1">
            <a:off x="689603" y="2080386"/>
            <a:ext cx="2918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B0F0"/>
                </a:solidFill>
                <a:latin typeface="OpenDyslexicAlta" pitchFamily="2" charset="77"/>
              </a:rPr>
              <a:t>power</a:t>
            </a:r>
            <a:r>
              <a:rPr lang="en-GB" sz="4400" dirty="0">
                <a:solidFill>
                  <a:schemeClr val="accent4">
                    <a:lumMod val="60000"/>
                    <a:lumOff val="40000"/>
                  </a:schemeClr>
                </a:solidFill>
                <a:latin typeface="OpenDyslexicAlta" pitchFamily="2" charset="77"/>
              </a:rPr>
              <a:t>ful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CD8D846B-01C2-4E70-B6FA-45F99046AA86}"/>
              </a:ext>
            </a:extLst>
          </p:cNvPr>
          <p:cNvSpPr txBox="1"/>
          <p:nvPr/>
        </p:nvSpPr>
        <p:spPr>
          <a:xfrm rot="10800000" flipH="1" flipV="1">
            <a:off x="6248373" y="2080387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itchFamily="2" charset="77"/>
              </a:rPr>
              <a:t>un</a:t>
            </a:r>
            <a:r>
              <a:rPr lang="en-GB" sz="4400" dirty="0">
                <a:solidFill>
                  <a:srgbClr val="00B0F0"/>
                </a:solidFill>
                <a:latin typeface="OpenDyslexicAlta" pitchFamily="2" charset="77"/>
              </a:rPr>
              <a:t>open</a:t>
            </a:r>
            <a:r>
              <a:rPr lang="en-GB" sz="4400" dirty="0">
                <a:latin typeface="OpenDyslexicAlta" pitchFamily="2" charset="77"/>
              </a:rPr>
              <a:t>ed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833AF895-E58B-4F40-A9E2-FF088E85EABF}"/>
              </a:ext>
            </a:extLst>
          </p:cNvPr>
          <p:cNvSpPr txBox="1"/>
          <p:nvPr/>
        </p:nvSpPr>
        <p:spPr>
          <a:xfrm rot="10800000" flipH="1" flipV="1">
            <a:off x="6248376" y="2086041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D1A6E2"/>
                </a:solidFill>
                <a:latin typeface="OpenDyslexicAlta" pitchFamily="2" charset="77"/>
              </a:rPr>
              <a:t>un</a:t>
            </a:r>
            <a:r>
              <a:rPr lang="en-GB" sz="4400" dirty="0">
                <a:solidFill>
                  <a:srgbClr val="00B0F0"/>
                </a:solidFill>
                <a:latin typeface="OpenDyslexicAlta" pitchFamily="2" charset="77"/>
              </a:rPr>
              <a:t>open</a:t>
            </a:r>
            <a:r>
              <a:rPr lang="en-GB" sz="4400" dirty="0">
                <a:latin typeface="OpenDyslexicAlta" pitchFamily="2" charset="77"/>
              </a:rPr>
              <a:t>ed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95B9074-C858-43EC-8C6F-6F0B0852BD79}"/>
              </a:ext>
            </a:extLst>
          </p:cNvPr>
          <p:cNvSpPr txBox="1"/>
          <p:nvPr/>
        </p:nvSpPr>
        <p:spPr>
          <a:xfrm rot="10800000" flipH="1" flipV="1">
            <a:off x="6248370" y="2080587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D1A6E2"/>
                </a:solidFill>
                <a:latin typeface="OpenDyslexicAlta" pitchFamily="2" charset="77"/>
              </a:rPr>
              <a:t>un</a:t>
            </a:r>
            <a:r>
              <a:rPr lang="en-GB" sz="4400" dirty="0">
                <a:solidFill>
                  <a:srgbClr val="00B0F0"/>
                </a:solidFill>
                <a:latin typeface="OpenDyslexicAlta" pitchFamily="2" charset="77"/>
              </a:rPr>
              <a:t>open</a:t>
            </a:r>
            <a:r>
              <a:rPr lang="en-GB" sz="4400" dirty="0">
                <a:solidFill>
                  <a:schemeClr val="accent4">
                    <a:lumMod val="60000"/>
                    <a:lumOff val="40000"/>
                  </a:schemeClr>
                </a:solidFill>
                <a:latin typeface="OpenDyslexicAlta" pitchFamily="2" charset="77"/>
              </a:rPr>
              <a:t>ed</a:t>
            </a:r>
          </a:p>
        </p:txBody>
      </p:sp>
    </p:spTree>
    <p:extLst>
      <p:ext uri="{BB962C8B-B14F-4D97-AF65-F5344CB8AC3E}">
        <p14:creationId xmlns:p14="http://schemas.microsoft.com/office/powerpoint/2010/main" val="336411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0" grpId="0"/>
      <p:bldP spid="17" grpId="0" animBg="1"/>
      <p:bldP spid="19" grpId="0" animBg="1"/>
      <p:bldP spid="21" grpId="0"/>
      <p:bldP spid="26" grpId="0" animBg="1"/>
      <p:bldP spid="28" grpId="0" animBg="1"/>
      <p:bldP spid="30" grpId="0" animBg="1"/>
      <p:bldP spid="18" grpId="0"/>
      <p:bldP spid="20" grpId="0"/>
      <p:bldP spid="25" grpId="0"/>
      <p:bldP spid="27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F7BB86-C9E0-48DB-B7B2-7A1BEF7EE062}"/>
              </a:ext>
            </a:extLst>
          </p:cNvPr>
          <p:cNvSpPr/>
          <p:nvPr/>
        </p:nvSpPr>
        <p:spPr>
          <a:xfrm>
            <a:off x="1245135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82394AD-A448-440B-ADB8-BDC0EA33C1CD}"/>
              </a:ext>
            </a:extLst>
          </p:cNvPr>
          <p:cNvSpPr txBox="1"/>
          <p:nvPr/>
        </p:nvSpPr>
        <p:spPr>
          <a:xfrm>
            <a:off x="1615436" y="548110"/>
            <a:ext cx="749046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Identify the prefix, root and suffix in these words.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B6B8FD2-7772-46E7-B151-538D89B7C874}"/>
              </a:ext>
            </a:extLst>
          </p:cNvPr>
          <p:cNvSpPr txBox="1"/>
          <p:nvPr/>
        </p:nvSpPr>
        <p:spPr>
          <a:xfrm rot="10800000" flipH="1" flipV="1">
            <a:off x="689605" y="2084279"/>
            <a:ext cx="41553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itchFamily="2" charset="77"/>
              </a:rPr>
              <a:t>supermarket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39A34FC3-9399-427F-A7EC-CCFF6EDFDAE3}"/>
              </a:ext>
            </a:extLst>
          </p:cNvPr>
          <p:cNvCxnSpPr>
            <a:cxnSpLocks/>
          </p:cNvCxnSpPr>
          <p:nvPr/>
        </p:nvCxnSpPr>
        <p:spPr>
          <a:xfrm flipH="1" flipV="1">
            <a:off x="1611622" y="2853722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6315382B-70C6-4E82-AAA2-BC19936A354B}"/>
              </a:ext>
            </a:extLst>
          </p:cNvPr>
          <p:cNvCxnSpPr>
            <a:cxnSpLocks/>
          </p:cNvCxnSpPr>
          <p:nvPr/>
        </p:nvCxnSpPr>
        <p:spPr>
          <a:xfrm flipH="1" flipV="1">
            <a:off x="3457748" y="2805187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prefix 1">
            <a:extLst>
              <a:ext uri="{FF2B5EF4-FFF2-40B4-BE49-F238E27FC236}">
                <a16:creationId xmlns:a16="http://schemas.microsoft.com/office/drawing/2014/main" xmlns="" id="{B6D1318F-8231-4D6C-A277-315E5D0069FA}"/>
              </a:ext>
            </a:extLst>
          </p:cNvPr>
          <p:cNvSpPr/>
          <p:nvPr/>
        </p:nvSpPr>
        <p:spPr>
          <a:xfrm>
            <a:off x="357419" y="3790950"/>
            <a:ext cx="1775432" cy="76944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prefix</a:t>
            </a:r>
          </a:p>
        </p:txBody>
      </p:sp>
      <p:sp>
        <p:nvSpPr>
          <p:cNvPr id="19" name="root 1">
            <a:extLst>
              <a:ext uri="{FF2B5EF4-FFF2-40B4-BE49-F238E27FC236}">
                <a16:creationId xmlns:a16="http://schemas.microsoft.com/office/drawing/2014/main" xmlns="" id="{7A9429A6-BD3E-4AE2-9218-A96B18ACFC10}"/>
              </a:ext>
            </a:extLst>
          </p:cNvPr>
          <p:cNvSpPr/>
          <p:nvPr/>
        </p:nvSpPr>
        <p:spPr>
          <a:xfrm>
            <a:off x="2581274" y="3775680"/>
            <a:ext cx="1775432" cy="76944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root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1F31E88F-8218-404A-A5B5-FE11D72BBA60}"/>
              </a:ext>
            </a:extLst>
          </p:cNvPr>
          <p:cNvCxnSpPr>
            <a:cxnSpLocks/>
          </p:cNvCxnSpPr>
          <p:nvPr/>
        </p:nvCxnSpPr>
        <p:spPr>
          <a:xfrm flipV="1">
            <a:off x="6181752" y="2805187"/>
            <a:ext cx="482695" cy="9372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55076F4-533A-4E49-9203-04E26118EA37}"/>
              </a:ext>
            </a:extLst>
          </p:cNvPr>
          <p:cNvSpPr txBox="1"/>
          <p:nvPr/>
        </p:nvSpPr>
        <p:spPr>
          <a:xfrm rot="10800000" flipH="1" flipV="1">
            <a:off x="6248376" y="2046507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itchFamily="2" charset="77"/>
              </a:rPr>
              <a:t>unusually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D31E2073-750C-4BA2-AAF8-4B6BE7E8C99A}"/>
              </a:ext>
            </a:extLst>
          </p:cNvPr>
          <p:cNvCxnSpPr>
            <a:cxnSpLocks/>
          </p:cNvCxnSpPr>
          <p:nvPr/>
        </p:nvCxnSpPr>
        <p:spPr>
          <a:xfrm flipH="1" flipV="1">
            <a:off x="8064033" y="2805187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xmlns="" id="{666FAE4C-0279-4C5A-938D-0E6AB342EE70}"/>
              </a:ext>
            </a:extLst>
          </p:cNvPr>
          <p:cNvCxnSpPr>
            <a:cxnSpLocks/>
          </p:cNvCxnSpPr>
          <p:nvPr/>
        </p:nvCxnSpPr>
        <p:spPr>
          <a:xfrm flipH="1" flipV="1">
            <a:off x="8809356" y="2798629"/>
            <a:ext cx="6955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6" name="prefix 2">
            <a:extLst>
              <a:ext uri="{FF2B5EF4-FFF2-40B4-BE49-F238E27FC236}">
                <a16:creationId xmlns:a16="http://schemas.microsoft.com/office/drawing/2014/main" xmlns="" id="{0A4411E9-22D3-46D3-B19C-D641D04079F7}"/>
              </a:ext>
            </a:extLst>
          </p:cNvPr>
          <p:cNvSpPr/>
          <p:nvPr/>
        </p:nvSpPr>
        <p:spPr>
          <a:xfrm>
            <a:off x="5208284" y="3775680"/>
            <a:ext cx="1775432" cy="76944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prefix</a:t>
            </a:r>
          </a:p>
        </p:txBody>
      </p:sp>
      <p:sp>
        <p:nvSpPr>
          <p:cNvPr id="28" name="suffix">
            <a:extLst>
              <a:ext uri="{FF2B5EF4-FFF2-40B4-BE49-F238E27FC236}">
                <a16:creationId xmlns:a16="http://schemas.microsoft.com/office/drawing/2014/main" xmlns="" id="{A74CF03C-0840-4E48-9973-7B0900372AEB}"/>
              </a:ext>
            </a:extLst>
          </p:cNvPr>
          <p:cNvSpPr/>
          <p:nvPr/>
        </p:nvSpPr>
        <p:spPr>
          <a:xfrm>
            <a:off x="9018642" y="3775680"/>
            <a:ext cx="1775432" cy="76944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suffix</a:t>
            </a:r>
          </a:p>
        </p:txBody>
      </p:sp>
      <p:sp>
        <p:nvSpPr>
          <p:cNvPr id="30" name="root 2">
            <a:extLst>
              <a:ext uri="{FF2B5EF4-FFF2-40B4-BE49-F238E27FC236}">
                <a16:creationId xmlns:a16="http://schemas.microsoft.com/office/drawing/2014/main" xmlns="" id="{2D973F56-8CFF-438D-AED1-6D09C210089E}"/>
              </a:ext>
            </a:extLst>
          </p:cNvPr>
          <p:cNvSpPr/>
          <p:nvPr/>
        </p:nvSpPr>
        <p:spPr>
          <a:xfrm>
            <a:off x="7285000" y="3775680"/>
            <a:ext cx="1432358" cy="75149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root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181CB60-C9FE-460B-9AF4-92EE6D1E7FE0}"/>
              </a:ext>
            </a:extLst>
          </p:cNvPr>
          <p:cNvSpPr txBox="1"/>
          <p:nvPr/>
        </p:nvSpPr>
        <p:spPr>
          <a:xfrm rot="10800000" flipH="1" flipV="1">
            <a:off x="689605" y="2088377"/>
            <a:ext cx="45186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BF95DF"/>
                </a:solidFill>
                <a:latin typeface="OpenDyslexicAlta" pitchFamily="2" charset="77"/>
              </a:rPr>
              <a:t>super</a:t>
            </a:r>
            <a:r>
              <a:rPr lang="en-GB" sz="4400" dirty="0">
                <a:latin typeface="OpenDyslexicAlta" pitchFamily="2" charset="77"/>
              </a:rPr>
              <a:t>market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6B858E2C-C3C0-41BE-8515-7EBB4F2A7336}"/>
              </a:ext>
            </a:extLst>
          </p:cNvPr>
          <p:cNvSpPr txBox="1"/>
          <p:nvPr/>
        </p:nvSpPr>
        <p:spPr>
          <a:xfrm rot="10800000" flipH="1" flipV="1">
            <a:off x="689605" y="2083780"/>
            <a:ext cx="43327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BF95DF"/>
                </a:solidFill>
                <a:latin typeface="OpenDyslexicAlta" pitchFamily="2" charset="77"/>
              </a:rPr>
              <a:t>super</a:t>
            </a:r>
            <a:r>
              <a:rPr lang="en-GB" sz="4400" dirty="0">
                <a:solidFill>
                  <a:srgbClr val="0070C0"/>
                </a:solidFill>
                <a:latin typeface="OpenDyslexicAlta" pitchFamily="2" charset="77"/>
              </a:rPr>
              <a:t>market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580C55D9-404C-44E4-A2A9-BA3BD0DDA5E3}"/>
              </a:ext>
            </a:extLst>
          </p:cNvPr>
          <p:cNvSpPr txBox="1"/>
          <p:nvPr/>
        </p:nvSpPr>
        <p:spPr>
          <a:xfrm rot="10800000" flipH="1" flipV="1">
            <a:off x="6248376" y="2041127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itchFamily="2" charset="77"/>
              </a:rPr>
              <a:t>un</a:t>
            </a:r>
            <a:r>
              <a:rPr lang="en-GB" sz="4400" dirty="0">
                <a:solidFill>
                  <a:srgbClr val="0070C0"/>
                </a:solidFill>
                <a:latin typeface="OpenDyslexicAlta" pitchFamily="2" charset="77"/>
              </a:rPr>
              <a:t>usual</a:t>
            </a:r>
            <a:r>
              <a:rPr lang="en-GB" sz="4400" dirty="0">
                <a:latin typeface="OpenDyslexicAlta" pitchFamily="2" charset="77"/>
              </a:rPr>
              <a:t>ly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CE4FB18-13B3-4DBB-BFFD-FF225DC561E8}"/>
              </a:ext>
            </a:extLst>
          </p:cNvPr>
          <p:cNvSpPr txBox="1"/>
          <p:nvPr/>
        </p:nvSpPr>
        <p:spPr>
          <a:xfrm rot="10800000" flipH="1" flipV="1">
            <a:off x="6248376" y="2057759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BF95DF"/>
                </a:solidFill>
                <a:latin typeface="OpenDyslexicAlta" pitchFamily="2" charset="77"/>
              </a:rPr>
              <a:t>un</a:t>
            </a:r>
            <a:r>
              <a:rPr lang="en-GB" sz="4400" dirty="0">
                <a:solidFill>
                  <a:srgbClr val="0070C0"/>
                </a:solidFill>
                <a:latin typeface="OpenDyslexicAlta" pitchFamily="2" charset="77"/>
              </a:rPr>
              <a:t>usual</a:t>
            </a:r>
            <a:r>
              <a:rPr lang="en-GB" sz="4400" dirty="0">
                <a:latin typeface="OpenDyslexicAlta" pitchFamily="2" charset="77"/>
              </a:rPr>
              <a:t>ly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5B65536B-9C1C-4943-AE76-48E515D9AD11}"/>
              </a:ext>
            </a:extLst>
          </p:cNvPr>
          <p:cNvSpPr txBox="1"/>
          <p:nvPr/>
        </p:nvSpPr>
        <p:spPr>
          <a:xfrm rot="10800000" flipH="1" flipV="1">
            <a:off x="6248376" y="2046507"/>
            <a:ext cx="30479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BF95DF"/>
                </a:solidFill>
                <a:latin typeface="OpenDyslexicAlta" pitchFamily="2" charset="77"/>
              </a:rPr>
              <a:t>un</a:t>
            </a:r>
            <a:r>
              <a:rPr lang="en-GB" sz="4400" dirty="0">
                <a:solidFill>
                  <a:srgbClr val="0070C0"/>
                </a:solidFill>
                <a:latin typeface="OpenDyslexicAlta" pitchFamily="2" charset="77"/>
              </a:rPr>
              <a:t>usual</a:t>
            </a:r>
            <a:r>
              <a:rPr lang="en-GB" sz="4400" dirty="0">
                <a:solidFill>
                  <a:schemeClr val="accent4">
                    <a:lumMod val="60000"/>
                    <a:lumOff val="40000"/>
                  </a:schemeClr>
                </a:solidFill>
                <a:latin typeface="OpenDyslexicAlta" pitchFamily="2" charset="77"/>
              </a:rPr>
              <a:t>ly</a:t>
            </a:r>
          </a:p>
        </p:txBody>
      </p:sp>
    </p:spTree>
    <p:extLst>
      <p:ext uri="{BB962C8B-B14F-4D97-AF65-F5344CB8AC3E}">
        <p14:creationId xmlns:p14="http://schemas.microsoft.com/office/powerpoint/2010/main" val="335515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0" grpId="0"/>
      <p:bldP spid="17" grpId="0" animBg="1"/>
      <p:bldP spid="19" grpId="0" animBg="1"/>
      <p:bldP spid="21" grpId="0"/>
      <p:bldP spid="26" grpId="0" animBg="1"/>
      <p:bldP spid="28" grpId="0" animBg="1"/>
      <p:bldP spid="30" grpId="0" animBg="1"/>
      <p:bldP spid="18" grpId="0"/>
      <p:bldP spid="20" grpId="0"/>
      <p:bldP spid="25" grpId="0"/>
      <p:bldP spid="27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A9F7BB86-C9E0-48DB-B7B2-7A1BEF7EE062}"/>
              </a:ext>
            </a:extLst>
          </p:cNvPr>
          <p:cNvSpPr/>
          <p:nvPr/>
        </p:nvSpPr>
        <p:spPr>
          <a:xfrm>
            <a:off x="1245135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82394AD-A448-440B-ADB8-BDC0EA33C1CD}"/>
              </a:ext>
            </a:extLst>
          </p:cNvPr>
          <p:cNvSpPr txBox="1"/>
          <p:nvPr/>
        </p:nvSpPr>
        <p:spPr>
          <a:xfrm>
            <a:off x="1615436" y="548110"/>
            <a:ext cx="749046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Identify the prefix, root and suffix in these words.</a:t>
            </a:r>
            <a:endParaRPr lang="en-GB" sz="3200" b="1" dirty="0">
              <a:latin typeface="OpenDyslexicAlta" panose="00000500000000000000" pitchFamily="50" charset="0"/>
            </a:endParaRP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B6B8FD2-7772-46E7-B151-538D89B7C874}"/>
              </a:ext>
            </a:extLst>
          </p:cNvPr>
          <p:cNvSpPr txBox="1"/>
          <p:nvPr/>
        </p:nvSpPr>
        <p:spPr>
          <a:xfrm rot="10800000" flipH="1" flipV="1">
            <a:off x="689606" y="2084279"/>
            <a:ext cx="2918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OpenDyslexicAlta" pitchFamily="2" charset="77"/>
              </a:rPr>
              <a:t>illness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39A34FC3-9399-427F-A7EC-CCFF6EDFDAE3}"/>
              </a:ext>
            </a:extLst>
          </p:cNvPr>
          <p:cNvCxnSpPr>
            <a:cxnSpLocks/>
          </p:cNvCxnSpPr>
          <p:nvPr/>
        </p:nvCxnSpPr>
        <p:spPr>
          <a:xfrm flipH="1" flipV="1">
            <a:off x="1442725" y="2793444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6315382B-70C6-4E82-AAA2-BC19936A354B}"/>
              </a:ext>
            </a:extLst>
          </p:cNvPr>
          <p:cNvCxnSpPr>
            <a:cxnSpLocks/>
          </p:cNvCxnSpPr>
          <p:nvPr/>
        </p:nvCxnSpPr>
        <p:spPr>
          <a:xfrm flipH="1" flipV="1">
            <a:off x="2515847" y="2793444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B6D1318F-8231-4D6C-A277-315E5D0069FA}"/>
              </a:ext>
            </a:extLst>
          </p:cNvPr>
          <p:cNvSpPr/>
          <p:nvPr/>
        </p:nvSpPr>
        <p:spPr>
          <a:xfrm>
            <a:off x="400640" y="3730672"/>
            <a:ext cx="1775432" cy="76944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OpenDyslexicAlta" panose="00000500000000000000" pitchFamily="50" charset="0"/>
              </a:rPr>
              <a:t>root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7A9429A6-BD3E-4AE2-9218-A96B18ACFC10}"/>
              </a:ext>
            </a:extLst>
          </p:cNvPr>
          <p:cNvSpPr/>
          <p:nvPr/>
        </p:nvSpPr>
        <p:spPr>
          <a:xfrm>
            <a:off x="2298512" y="3759364"/>
            <a:ext cx="1775432" cy="76944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suffix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1F31E88F-8218-404A-A5B5-FE11D72BBA60}"/>
              </a:ext>
            </a:extLst>
          </p:cNvPr>
          <p:cNvCxnSpPr>
            <a:cxnSpLocks/>
          </p:cNvCxnSpPr>
          <p:nvPr/>
        </p:nvCxnSpPr>
        <p:spPr>
          <a:xfrm flipV="1">
            <a:off x="5904787" y="2793444"/>
            <a:ext cx="806712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55076F4-533A-4E49-9203-04E26118EA37}"/>
              </a:ext>
            </a:extLst>
          </p:cNvPr>
          <p:cNvSpPr txBox="1"/>
          <p:nvPr/>
        </p:nvSpPr>
        <p:spPr>
          <a:xfrm rot="10800000" flipH="1" flipV="1">
            <a:off x="6248376" y="2092066"/>
            <a:ext cx="46228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OpenDyslexicAlta" pitchFamily="2" charset="77"/>
              </a:rPr>
              <a:t>uncomfortable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D31E2073-750C-4BA2-AAF8-4B6BE7E8C99A}"/>
              </a:ext>
            </a:extLst>
          </p:cNvPr>
          <p:cNvCxnSpPr>
            <a:cxnSpLocks/>
          </p:cNvCxnSpPr>
          <p:nvPr/>
        </p:nvCxnSpPr>
        <p:spPr>
          <a:xfrm flipH="1" flipV="1">
            <a:off x="8378779" y="2793444"/>
            <a:ext cx="3814" cy="937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xmlns="" id="{666FAE4C-0279-4C5A-938D-0E6AB342EE70}"/>
              </a:ext>
            </a:extLst>
          </p:cNvPr>
          <p:cNvCxnSpPr>
            <a:cxnSpLocks/>
          </p:cNvCxnSpPr>
          <p:nvPr/>
        </p:nvCxnSpPr>
        <p:spPr>
          <a:xfrm flipH="1" flipV="1">
            <a:off x="9975756" y="2815948"/>
            <a:ext cx="1086131" cy="91472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xmlns="" id="{0A4411E9-22D3-46D3-B19C-D641D04079F7}"/>
              </a:ext>
            </a:extLst>
          </p:cNvPr>
          <p:cNvSpPr/>
          <p:nvPr/>
        </p:nvSpPr>
        <p:spPr>
          <a:xfrm>
            <a:off x="5017071" y="3730672"/>
            <a:ext cx="1775432" cy="769442"/>
          </a:xfrm>
          <a:prstGeom prst="roundRect">
            <a:avLst/>
          </a:prstGeom>
          <a:solidFill>
            <a:srgbClr val="D1A6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prefix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xmlns="" id="{A74CF03C-0840-4E48-9973-7B0900372AEB}"/>
              </a:ext>
            </a:extLst>
          </p:cNvPr>
          <p:cNvSpPr/>
          <p:nvPr/>
        </p:nvSpPr>
        <p:spPr>
          <a:xfrm>
            <a:off x="10131144" y="3790950"/>
            <a:ext cx="1775432" cy="76944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suffix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xmlns="" id="{2D973F56-8CFF-438D-AED1-6D09C210089E}"/>
              </a:ext>
            </a:extLst>
          </p:cNvPr>
          <p:cNvSpPr/>
          <p:nvPr/>
        </p:nvSpPr>
        <p:spPr>
          <a:xfrm>
            <a:off x="7688630" y="3799922"/>
            <a:ext cx="1432358" cy="75149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OpenDyslexicAlta" panose="00000500000000000000" pitchFamily="50" charset="0"/>
              </a:rPr>
              <a:t>root</a:t>
            </a:r>
          </a:p>
        </p:txBody>
      </p:sp>
    </p:spTree>
    <p:extLst>
      <p:ext uri="{BB962C8B-B14F-4D97-AF65-F5344CB8AC3E}">
        <p14:creationId xmlns:p14="http://schemas.microsoft.com/office/powerpoint/2010/main" val="119450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 animBg="1"/>
      <p:bldP spid="19" grpId="0" animBg="1"/>
      <p:bldP spid="21" grpId="0"/>
      <p:bldP spid="26" grpId="0" animBg="1"/>
      <p:bldP spid="28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2967FF68-1D40-4BFA-B9D9-9E79CA6A09FC}"/>
              </a:ext>
            </a:extLst>
          </p:cNvPr>
          <p:cNvSpPr/>
          <p:nvPr/>
        </p:nvSpPr>
        <p:spPr>
          <a:xfrm>
            <a:off x="1245135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1CA1E50-6602-46B0-B0F1-686A91D5725A}"/>
              </a:ext>
            </a:extLst>
          </p:cNvPr>
          <p:cNvSpPr txBox="1"/>
          <p:nvPr/>
        </p:nvSpPr>
        <p:spPr>
          <a:xfrm>
            <a:off x="1672854" y="726880"/>
            <a:ext cx="77378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OpenDyslexicAlta" panose="00000500000000000000" pitchFamily="50" charset="0"/>
              </a:rPr>
              <a:t>Sort into prefix, root and suffix.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785CCEE8-ACB3-4A12-82DF-A10CE16CBAB4}"/>
              </a:ext>
            </a:extLst>
          </p:cNvPr>
          <p:cNvSpPr/>
          <p:nvPr/>
        </p:nvSpPr>
        <p:spPr>
          <a:xfrm>
            <a:off x="387885" y="2047875"/>
            <a:ext cx="3212565" cy="2314575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7BA38EE0-DEB9-406A-97E5-8A0D5FA46390}"/>
              </a:ext>
            </a:extLst>
          </p:cNvPr>
          <p:cNvSpPr/>
          <p:nvPr/>
        </p:nvSpPr>
        <p:spPr>
          <a:xfrm>
            <a:off x="4255035" y="2047874"/>
            <a:ext cx="3212565" cy="231457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6EC73F70-86DB-497D-A29F-CB06FA3F82C7}"/>
              </a:ext>
            </a:extLst>
          </p:cNvPr>
          <p:cNvSpPr/>
          <p:nvPr/>
        </p:nvSpPr>
        <p:spPr>
          <a:xfrm>
            <a:off x="8122185" y="2047875"/>
            <a:ext cx="3212565" cy="231457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60FBA99-534C-4D5E-A12C-CA8427B87B82}"/>
              </a:ext>
            </a:extLst>
          </p:cNvPr>
          <p:cNvSpPr txBox="1"/>
          <p:nvPr/>
        </p:nvSpPr>
        <p:spPr>
          <a:xfrm>
            <a:off x="857250" y="1588654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prefix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B3F949B-C1E4-400A-AAF9-C7694E9D6ACC}"/>
              </a:ext>
            </a:extLst>
          </p:cNvPr>
          <p:cNvSpPr txBox="1"/>
          <p:nvPr/>
        </p:nvSpPr>
        <p:spPr>
          <a:xfrm>
            <a:off x="4616985" y="1588654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root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6946551-44CA-4E72-BE13-4AA3D0CCC12E}"/>
              </a:ext>
            </a:extLst>
          </p:cNvPr>
          <p:cNvSpPr txBox="1"/>
          <p:nvPr/>
        </p:nvSpPr>
        <p:spPr>
          <a:xfrm>
            <a:off x="8454757" y="1588654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suffix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AC937E7-01C1-4062-9794-D051634782E8}"/>
              </a:ext>
            </a:extLst>
          </p:cNvPr>
          <p:cNvSpPr txBox="1"/>
          <p:nvPr/>
        </p:nvSpPr>
        <p:spPr>
          <a:xfrm>
            <a:off x="391328" y="4821671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less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9A62709-D833-40E4-8604-2116DC0D5DA5}"/>
              </a:ext>
            </a:extLst>
          </p:cNvPr>
          <p:cNvSpPr txBox="1"/>
          <p:nvPr/>
        </p:nvSpPr>
        <p:spPr>
          <a:xfrm>
            <a:off x="2409825" y="4821669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un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4FA8076-0569-40FD-93A1-2B162B6CC417}"/>
              </a:ext>
            </a:extLst>
          </p:cNvPr>
          <p:cNvSpPr txBox="1"/>
          <p:nvPr/>
        </p:nvSpPr>
        <p:spPr>
          <a:xfrm>
            <a:off x="4428322" y="4821667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power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99190669-A6FE-42D2-B197-FD3B54F8DFE2}"/>
              </a:ext>
            </a:extLst>
          </p:cNvPr>
          <p:cNvSpPr txBox="1"/>
          <p:nvPr/>
        </p:nvSpPr>
        <p:spPr>
          <a:xfrm>
            <a:off x="6446819" y="4820295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success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A979E86-3A36-45AA-8EA2-9FBEC4AB8FBB}"/>
              </a:ext>
            </a:extLst>
          </p:cNvPr>
          <p:cNvSpPr txBox="1"/>
          <p:nvPr/>
        </p:nvSpPr>
        <p:spPr>
          <a:xfrm>
            <a:off x="8923891" y="4820294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dis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07D5583-F34A-4447-A722-6C7B50571C9B}"/>
              </a:ext>
            </a:extLst>
          </p:cNvPr>
          <p:cNvSpPr txBox="1"/>
          <p:nvPr/>
        </p:nvSpPr>
        <p:spPr>
          <a:xfrm>
            <a:off x="8953500" y="5700885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super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0202AEE3-0B86-4F88-84A8-1A523A4D8224}"/>
              </a:ext>
            </a:extLst>
          </p:cNvPr>
          <p:cNvSpPr txBox="1"/>
          <p:nvPr/>
        </p:nvSpPr>
        <p:spPr>
          <a:xfrm>
            <a:off x="6514066" y="5700233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err="1">
                <a:latin typeface="OpenDyslexicAlta" pitchFamily="2" charset="77"/>
              </a:rPr>
              <a:t>ing</a:t>
            </a:r>
            <a:endParaRPr lang="en-GB" sz="3600" dirty="0">
              <a:latin typeface="OpenDyslexicAlta" pitchFamily="2" charset="7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F5FFFC94-AD6C-4775-A88F-FC4035A801B5}"/>
              </a:ext>
            </a:extLst>
          </p:cNvPr>
          <p:cNvSpPr txBox="1"/>
          <p:nvPr/>
        </p:nvSpPr>
        <p:spPr>
          <a:xfrm>
            <a:off x="4487310" y="5698861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ed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01A1388A-D394-4E1B-85C2-6273CEB2EB40}"/>
              </a:ext>
            </a:extLst>
          </p:cNvPr>
          <p:cNvSpPr txBox="1"/>
          <p:nvPr/>
        </p:nvSpPr>
        <p:spPr>
          <a:xfrm>
            <a:off x="2469507" y="5697489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open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73812419-6C88-4ABC-9FF2-360460C726C3}"/>
              </a:ext>
            </a:extLst>
          </p:cNvPr>
          <p:cNvSpPr txBox="1"/>
          <p:nvPr/>
        </p:nvSpPr>
        <p:spPr>
          <a:xfrm>
            <a:off x="442751" y="5700885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err="1">
                <a:latin typeface="OpenDyslexicAlta" pitchFamily="2" charset="77"/>
              </a:rPr>
              <a:t>ful</a:t>
            </a:r>
            <a:endParaRPr lang="en-GB" sz="3600" dirty="0"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75497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1.11022E-16 L 0.63463 -0.361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32" y="-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-0.15807 -0.3907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4" y="-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11022E-16 L 0.01549 -0.3905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" y="-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022E-16 L -0.15013 -0.275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13" y="-1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11022E-16 L -0.67956 -0.2671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84" y="-1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0.25 L 0.67605 -0.39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02" y="-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0.25 L 0.17305 -0.311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-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54 -0.51852 L 0.30612 -0.3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25 L 0.22474 -0.3182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37" y="-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 -0.39537 L -0.62943 -0.3011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78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6" grpId="0"/>
      <p:bldP spid="28" grpId="0"/>
      <p:bldP spid="30" grpId="0"/>
      <p:bldP spid="34" grpId="0"/>
      <p:bldP spid="36" grpId="0"/>
      <p:bldP spid="38" grpId="0"/>
      <p:bldP spid="40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2967FF68-1D40-4BFA-B9D9-9E79CA6A09FC}"/>
              </a:ext>
            </a:extLst>
          </p:cNvPr>
          <p:cNvSpPr/>
          <p:nvPr/>
        </p:nvSpPr>
        <p:spPr>
          <a:xfrm>
            <a:off x="1245135" y="511436"/>
            <a:ext cx="8345905" cy="1077218"/>
          </a:xfrm>
          <a:prstGeom prst="roundRect">
            <a:avLst/>
          </a:prstGeom>
          <a:noFill/>
          <a:ln w="38100">
            <a:solidFill>
              <a:srgbClr val="CC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1CA1E50-6602-46B0-B0F1-686A91D5725A}"/>
              </a:ext>
            </a:extLst>
          </p:cNvPr>
          <p:cNvSpPr txBox="1"/>
          <p:nvPr/>
        </p:nvSpPr>
        <p:spPr>
          <a:xfrm>
            <a:off x="1672854" y="621060"/>
            <a:ext cx="773784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OpenDyslexicAlta" panose="00000500000000000000" pitchFamily="50" charset="0"/>
              </a:rPr>
              <a:t>Which words have a prefix, a suffix or both?</a:t>
            </a:r>
          </a:p>
          <a:p>
            <a:pPr algn="ctr"/>
            <a:endParaRPr lang="en-GB" dirty="0">
              <a:latin typeface="OpenDyslexicAlta" panose="00000500000000000000" pitchFamily="50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785CCEE8-ACB3-4A12-82DF-A10CE16CBAB4}"/>
              </a:ext>
            </a:extLst>
          </p:cNvPr>
          <p:cNvSpPr/>
          <p:nvPr/>
        </p:nvSpPr>
        <p:spPr>
          <a:xfrm>
            <a:off x="387885" y="2047875"/>
            <a:ext cx="3212565" cy="2314575"/>
          </a:xfrm>
          <a:prstGeom prst="roundRect">
            <a:avLst/>
          </a:prstGeom>
          <a:solidFill>
            <a:srgbClr val="BF95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7BA38EE0-DEB9-406A-97E5-8A0D5FA46390}"/>
              </a:ext>
            </a:extLst>
          </p:cNvPr>
          <p:cNvSpPr/>
          <p:nvPr/>
        </p:nvSpPr>
        <p:spPr>
          <a:xfrm>
            <a:off x="8454757" y="2154915"/>
            <a:ext cx="3212565" cy="231457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6EC73F70-86DB-497D-A29F-CB06FA3F82C7}"/>
              </a:ext>
            </a:extLst>
          </p:cNvPr>
          <p:cNvSpPr/>
          <p:nvPr/>
        </p:nvSpPr>
        <p:spPr>
          <a:xfrm>
            <a:off x="4421321" y="2119097"/>
            <a:ext cx="3212565" cy="231457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60FBA99-534C-4D5E-A12C-CA8427B87B82}"/>
              </a:ext>
            </a:extLst>
          </p:cNvPr>
          <p:cNvSpPr txBox="1"/>
          <p:nvPr/>
        </p:nvSpPr>
        <p:spPr>
          <a:xfrm>
            <a:off x="857250" y="1588654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prefix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B3F949B-C1E4-400A-AAF9-C7694E9D6ACC}"/>
              </a:ext>
            </a:extLst>
          </p:cNvPr>
          <p:cNvSpPr txBox="1"/>
          <p:nvPr/>
        </p:nvSpPr>
        <p:spPr>
          <a:xfrm>
            <a:off x="4616985" y="1588654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suffix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6946551-44CA-4E72-BE13-4AA3D0CCC12E}"/>
              </a:ext>
            </a:extLst>
          </p:cNvPr>
          <p:cNvSpPr txBox="1"/>
          <p:nvPr/>
        </p:nvSpPr>
        <p:spPr>
          <a:xfrm>
            <a:off x="8454757" y="1588654"/>
            <a:ext cx="2381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OpenDyslexicAlta" pitchFamily="2" charset="77"/>
              </a:rPr>
              <a:t>both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AC937E7-01C1-4062-9794-D051634782E8}"/>
              </a:ext>
            </a:extLst>
          </p:cNvPr>
          <p:cNvSpPr txBox="1"/>
          <p:nvPr/>
        </p:nvSpPr>
        <p:spPr>
          <a:xfrm>
            <a:off x="391328" y="4821671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joyful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9A62709-D833-40E4-8604-2116DC0D5DA5}"/>
              </a:ext>
            </a:extLst>
          </p:cNvPr>
          <p:cNvSpPr txBox="1"/>
          <p:nvPr/>
        </p:nvSpPr>
        <p:spPr>
          <a:xfrm>
            <a:off x="2314003" y="4843390"/>
            <a:ext cx="2477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unfortunately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4FA8076-0569-40FD-93A1-2B162B6CC417}"/>
              </a:ext>
            </a:extLst>
          </p:cNvPr>
          <p:cNvSpPr txBox="1"/>
          <p:nvPr/>
        </p:nvSpPr>
        <p:spPr>
          <a:xfrm>
            <a:off x="4657610" y="4796914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superhero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99190669-A6FE-42D2-B197-FD3B54F8DFE2}"/>
              </a:ext>
            </a:extLst>
          </p:cNvPr>
          <p:cNvSpPr txBox="1"/>
          <p:nvPr/>
        </p:nvSpPr>
        <p:spPr>
          <a:xfrm>
            <a:off x="6713750" y="4820295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disappear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A979E86-3A36-45AA-8EA2-9FBEC4AB8FBB}"/>
              </a:ext>
            </a:extLst>
          </p:cNvPr>
          <p:cNvSpPr txBox="1"/>
          <p:nvPr/>
        </p:nvSpPr>
        <p:spPr>
          <a:xfrm>
            <a:off x="8923891" y="4820294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countless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07D5583-F34A-4447-A722-6C7B50571C9B}"/>
              </a:ext>
            </a:extLst>
          </p:cNvPr>
          <p:cNvSpPr txBox="1"/>
          <p:nvPr/>
        </p:nvSpPr>
        <p:spPr>
          <a:xfrm>
            <a:off x="9275285" y="5697488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unplayful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0202AEE3-0B86-4F88-84A8-1A523A4D8224}"/>
              </a:ext>
            </a:extLst>
          </p:cNvPr>
          <p:cNvSpPr txBox="1"/>
          <p:nvPr/>
        </p:nvSpPr>
        <p:spPr>
          <a:xfrm>
            <a:off x="6750165" y="5722241"/>
            <a:ext cx="2580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autobiography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F5FFFC94-AD6C-4775-A88F-FC4035A801B5}"/>
              </a:ext>
            </a:extLst>
          </p:cNvPr>
          <p:cNvSpPr txBox="1"/>
          <p:nvPr/>
        </p:nvSpPr>
        <p:spPr>
          <a:xfrm>
            <a:off x="4487310" y="5698861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enjoyment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01A1388A-D394-4E1B-85C2-6273CEB2EB40}"/>
              </a:ext>
            </a:extLst>
          </p:cNvPr>
          <p:cNvSpPr txBox="1"/>
          <p:nvPr/>
        </p:nvSpPr>
        <p:spPr>
          <a:xfrm>
            <a:off x="2469507" y="5697489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discovering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73812419-6C88-4ABC-9FF2-360460C726C3}"/>
              </a:ext>
            </a:extLst>
          </p:cNvPr>
          <p:cNvSpPr txBox="1"/>
          <p:nvPr/>
        </p:nvSpPr>
        <p:spPr>
          <a:xfrm>
            <a:off x="329271" y="5700885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OpenDyslexicAlta" pitchFamily="2" charset="77"/>
              </a:rPr>
              <a:t>uneventful</a:t>
            </a:r>
          </a:p>
        </p:txBody>
      </p:sp>
    </p:spTree>
    <p:extLst>
      <p:ext uri="{BB962C8B-B14F-4D97-AF65-F5344CB8AC3E}">
        <p14:creationId xmlns:p14="http://schemas.microsoft.com/office/powerpoint/2010/main" val="316628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4.07407E-6 L 0.37018 -0.378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3" y="-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4.81481E-6 L 0.54023 -0.3692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05" y="-1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-0.31302 -0.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51" y="-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59259E-6 L -0.5110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60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59259E-6 L -0.32956 -0.2694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84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L 0.70911 -0.419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56" y="-2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1.85185E-6 L 0.53346 -0.337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67" y="-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3.33333E-6 L 0.00507 -0.2986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4.44444E-6 L -0.49779 -0.3081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96" y="-1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85185E-6 L -0.02474 -0.2599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" y="-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6" grpId="0"/>
      <p:bldP spid="28" grpId="0"/>
      <p:bldP spid="30" grpId="0"/>
      <p:bldP spid="34" grpId="0"/>
      <p:bldP spid="36" grpId="0"/>
      <p:bldP spid="38" grpId="0"/>
      <p:bldP spid="40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9FFB7A-E7B7-464D-B803-6D3B65F4A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63925" y="4973684"/>
            <a:ext cx="5243513" cy="806450"/>
          </a:xfrm>
        </p:spPr>
        <p:txBody>
          <a:bodyPr>
            <a:normAutofit/>
          </a:bodyPr>
          <a:lstStyle/>
          <a:p>
            <a:endParaRPr lang="en-GB" sz="4800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9C816974-4052-4AAD-906F-9E7B70ADC9E9}"/>
              </a:ext>
            </a:extLst>
          </p:cNvPr>
          <p:cNvSpPr txBox="1">
            <a:spLocks/>
          </p:cNvSpPr>
          <p:nvPr/>
        </p:nvSpPr>
        <p:spPr>
          <a:xfrm>
            <a:off x="3616325" y="3429000"/>
            <a:ext cx="5243513" cy="806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Muli" pitchFamily="2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OpenDyslexicAlta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 err="1"/>
              <a:t>Quizshed</a:t>
            </a:r>
            <a:r>
              <a:rPr lang="en-GB" sz="4000" dirty="0"/>
              <a:t> code:</a:t>
            </a:r>
          </a:p>
        </p:txBody>
      </p:sp>
    </p:spTree>
    <p:extLst>
      <p:ext uri="{BB962C8B-B14F-4D97-AF65-F5344CB8AC3E}">
        <p14:creationId xmlns:p14="http://schemas.microsoft.com/office/powerpoint/2010/main" val="322400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dirty="0">
            <a:latin typeface="OpenDyslexicAlta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dshed theme" id="{B3FA6AC0-DFFF-4C29-B618-F0623823A7D5}" vid="{9695D27B-BF62-4032-B5AD-425CD739B4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edshed theme</Template>
  <TotalTime>2748</TotalTime>
  <Words>258</Words>
  <Application>Microsoft Office PowerPoint</Application>
  <PresentationFormat>Custom</PresentationFormat>
  <Paragraphs>93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OpenDyslexic</vt:lpstr>
      <vt:lpstr>OpenDyslexicAlta</vt:lpstr>
      <vt:lpstr>Muli</vt:lpstr>
      <vt:lpstr>Times New Roman</vt:lpstr>
      <vt:lpstr>edshed theme</vt:lpstr>
      <vt:lpstr>Identify and sort prefix/suffix/root word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Susan</cp:lastModifiedBy>
  <cp:revision>247</cp:revision>
  <dcterms:created xsi:type="dcterms:W3CDTF">2020-05-04T22:11:17Z</dcterms:created>
  <dcterms:modified xsi:type="dcterms:W3CDTF">2020-11-18T15:51:13Z</dcterms:modified>
</cp:coreProperties>
</file>