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2"/>
  </p:notesMasterIdLst>
  <p:sldIdLst>
    <p:sldId id="256" r:id="rId5"/>
    <p:sldId id="272" r:id="rId6"/>
    <p:sldId id="289" r:id="rId7"/>
    <p:sldId id="274" r:id="rId8"/>
    <p:sldId id="280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79" r:id="rId19"/>
    <p:sldId id="299" r:id="rId20"/>
    <p:sldId id="288" r:id="rId2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3065"/>
    <a:srgbClr val="D60023"/>
    <a:srgbClr val="FFFFFF"/>
    <a:srgbClr val="BCDD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816473-A2E9-4EAA-A89A-872CFA4C32ED}" v="44" dt="2026-09-02T13:19:08.7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65"/>
    <p:restoredTop sz="95680"/>
  </p:normalViewPr>
  <p:slideViewPr>
    <p:cSldViewPr snapToGrid="0">
      <p:cViewPr varScale="1">
        <p:scale>
          <a:sx n="82" d="100"/>
          <a:sy n="82" d="100"/>
        </p:scale>
        <p:origin x="82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 Cartwright" userId="a8b742c8-aa6b-411d-ac99-2a405d9aecbe" providerId="ADAL" clId="{61D835F8-EFAD-4FBA-BD49-41238F0CA953}"/>
    <pc:docChg chg="undo custSel addSld modSld sldOrd modNotesMaster">
      <pc:chgData name="Beth Cartwright" userId="a8b742c8-aa6b-411d-ac99-2a405d9aecbe" providerId="ADAL" clId="{61D835F8-EFAD-4FBA-BD49-41238F0CA953}" dt="2026-09-02T13:29:53.948" v="95" actId="20577"/>
      <pc:docMkLst>
        <pc:docMk/>
      </pc:docMkLst>
      <pc:sldChg chg="modSp">
        <pc:chgData name="Beth Cartwright" userId="a8b742c8-aa6b-411d-ac99-2a405d9aecbe" providerId="ADAL" clId="{61D835F8-EFAD-4FBA-BD49-41238F0CA953}" dt="2026-09-01T08:44:47.477" v="1"/>
        <pc:sldMkLst>
          <pc:docMk/>
          <pc:sldMk cId="2699817326" sldId="256"/>
        </pc:sldMkLst>
        <pc:spChg chg="mod">
          <ac:chgData name="Beth Cartwright" userId="a8b742c8-aa6b-411d-ac99-2a405d9aecbe" providerId="ADAL" clId="{61D835F8-EFAD-4FBA-BD49-41238F0CA953}" dt="2026-09-01T08:44:47.477" v="1"/>
          <ac:spMkLst>
            <pc:docMk/>
            <pc:sldMk cId="2699817326" sldId="256"/>
            <ac:spMk id="5" creationId="{B80F87BD-DADA-E1F9-6AA0-5E9622A50D7E}"/>
          </ac:spMkLst>
        </pc:spChg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459533338" sldId="271"/>
        </pc:sldMkLst>
      </pc:sldChg>
      <pc:sldChg chg="modSp add mod">
        <pc:chgData name="Beth Cartwright" userId="a8b742c8-aa6b-411d-ac99-2a405d9aecbe" providerId="ADAL" clId="{61D835F8-EFAD-4FBA-BD49-41238F0CA953}" dt="2026-09-02T13:21:01.132" v="74" actId="1076"/>
        <pc:sldMkLst>
          <pc:docMk/>
          <pc:sldMk cId="3042845532" sldId="272"/>
        </pc:sldMkLst>
        <pc:spChg chg="mod">
          <ac:chgData name="Beth Cartwright" userId="a8b742c8-aa6b-411d-ac99-2a405d9aecbe" providerId="ADAL" clId="{61D835F8-EFAD-4FBA-BD49-41238F0CA953}" dt="2026-09-02T13:20:59.267" v="73" actId="14100"/>
          <ac:spMkLst>
            <pc:docMk/>
            <pc:sldMk cId="3042845532" sldId="272"/>
            <ac:spMk id="11" creationId="{245A1E1F-385C-443C-BE6B-449A2BF3940F}"/>
          </ac:spMkLst>
        </pc:spChg>
        <pc:picChg chg="mod">
          <ac:chgData name="Beth Cartwright" userId="a8b742c8-aa6b-411d-ac99-2a405d9aecbe" providerId="ADAL" clId="{61D835F8-EFAD-4FBA-BD49-41238F0CA953}" dt="2026-09-01T14:30:22.268" v="22" actId="1076"/>
          <ac:picMkLst>
            <pc:docMk/>
            <pc:sldMk cId="3042845532" sldId="272"/>
            <ac:picMk id="4" creationId="{369563C3-3602-BE89-7BBF-5A306DD41D2B}"/>
          </ac:picMkLst>
        </pc:picChg>
        <pc:picChg chg="mod">
          <ac:chgData name="Beth Cartwright" userId="a8b742c8-aa6b-411d-ac99-2a405d9aecbe" providerId="ADAL" clId="{61D835F8-EFAD-4FBA-BD49-41238F0CA953}" dt="2026-09-01T09:34:57.095" v="9" actId="1076"/>
          <ac:picMkLst>
            <pc:docMk/>
            <pc:sldMk cId="3042845532" sldId="272"/>
            <ac:picMk id="6" creationId="{6E4F8C26-A228-15CD-F38F-B47780246EFA}"/>
          </ac:picMkLst>
        </pc:picChg>
        <pc:picChg chg="mod">
          <ac:chgData name="Beth Cartwright" userId="a8b742c8-aa6b-411d-ac99-2a405d9aecbe" providerId="ADAL" clId="{61D835F8-EFAD-4FBA-BD49-41238F0CA953}" dt="2026-09-02T13:21:01.132" v="74" actId="1076"/>
          <ac:picMkLst>
            <pc:docMk/>
            <pc:sldMk cId="3042845532" sldId="272"/>
            <ac:picMk id="16" creationId="{77A99F4C-D48F-FB9F-A8D2-6048EE72DA87}"/>
          </ac:picMkLst>
        </pc:picChg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1176280211" sldId="273"/>
        </pc:sldMkLst>
      </pc:sldChg>
      <pc:sldChg chg="addSp delSp modSp add">
        <pc:chgData name="Beth Cartwright" userId="a8b742c8-aa6b-411d-ac99-2a405d9aecbe" providerId="ADAL" clId="{61D835F8-EFAD-4FBA-BD49-41238F0CA953}" dt="2026-09-01T14:30:02.614" v="18"/>
        <pc:sldMkLst>
          <pc:docMk/>
          <pc:sldMk cId="1136398818" sldId="274"/>
        </pc:sldMkLst>
        <pc:spChg chg="add del mod">
          <ac:chgData name="Beth Cartwright" userId="a8b742c8-aa6b-411d-ac99-2a405d9aecbe" providerId="ADAL" clId="{61D835F8-EFAD-4FBA-BD49-41238F0CA953}" dt="2026-09-01T14:30:02.614" v="18"/>
          <ac:spMkLst>
            <pc:docMk/>
            <pc:sldMk cId="1136398818" sldId="274"/>
            <ac:spMk id="6" creationId="{27B91D67-0993-AB0B-DF19-FC9296F668AF}"/>
          </ac:spMkLst>
        </pc:spChg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309308962" sldId="275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2877159916" sldId="276"/>
        </pc:sldMkLst>
      </pc:sldChg>
      <pc:sldChg chg="delSp add">
        <pc:chgData name="Beth Cartwright" userId="a8b742c8-aa6b-411d-ac99-2a405d9aecbe" providerId="ADAL" clId="{61D835F8-EFAD-4FBA-BD49-41238F0CA953}" dt="2026-09-01T09:23:35.998" v="3" actId="478"/>
        <pc:sldMkLst>
          <pc:docMk/>
          <pc:sldMk cId="1866335696" sldId="278"/>
        </pc:sldMkLst>
        <pc:picChg chg="del">
          <ac:chgData name="Beth Cartwright" userId="a8b742c8-aa6b-411d-ac99-2a405d9aecbe" providerId="ADAL" clId="{61D835F8-EFAD-4FBA-BD49-41238F0CA953}" dt="2026-09-01T09:23:35.998" v="3" actId="478"/>
          <ac:picMkLst>
            <pc:docMk/>
            <pc:sldMk cId="1866335696" sldId="278"/>
            <ac:picMk id="1026" creationId="{A211DC15-1459-D75A-A0A5-2680CA37FDCB}"/>
          </ac:picMkLst>
        </pc:picChg>
      </pc:sldChg>
      <pc:sldChg chg="modSp add">
        <pc:chgData name="Beth Cartwright" userId="a8b742c8-aa6b-411d-ac99-2a405d9aecbe" providerId="ADAL" clId="{61D835F8-EFAD-4FBA-BD49-41238F0CA953}" dt="2026-09-01T16:59:48.521" v="48"/>
        <pc:sldMkLst>
          <pc:docMk/>
          <pc:sldMk cId="256960319" sldId="279"/>
        </pc:sldMkLst>
        <pc:spChg chg="mod">
          <ac:chgData name="Beth Cartwright" userId="a8b742c8-aa6b-411d-ac99-2a405d9aecbe" providerId="ADAL" clId="{61D835F8-EFAD-4FBA-BD49-41238F0CA953}" dt="2026-09-01T16:59:48.521" v="48"/>
          <ac:spMkLst>
            <pc:docMk/>
            <pc:sldMk cId="256960319" sldId="279"/>
            <ac:spMk id="3" creationId="{E4CF880A-CF0F-479E-8F4A-5347176CB61C}"/>
          </ac:spMkLst>
        </pc:spChg>
      </pc:sldChg>
      <pc:sldChg chg="addSp delSp modSp add mod setBg">
        <pc:chgData name="Beth Cartwright" userId="a8b742c8-aa6b-411d-ac99-2a405d9aecbe" providerId="ADAL" clId="{61D835F8-EFAD-4FBA-BD49-41238F0CA953}" dt="2026-09-02T13:28:18.034" v="85" actId="1076"/>
        <pc:sldMkLst>
          <pc:docMk/>
          <pc:sldMk cId="1308268490" sldId="280"/>
        </pc:sldMkLst>
        <pc:spChg chg="mod">
          <ac:chgData name="Beth Cartwright" userId="a8b742c8-aa6b-411d-ac99-2a405d9aecbe" providerId="ADAL" clId="{61D835F8-EFAD-4FBA-BD49-41238F0CA953}" dt="2026-09-02T13:28:07.486" v="82" actId="26606"/>
          <ac:spMkLst>
            <pc:docMk/>
            <pc:sldMk cId="1308268490" sldId="280"/>
            <ac:spMk id="2" creationId="{8558CD6E-4D00-43F9-8856-49225221E1EB}"/>
          </ac:spMkLst>
        </pc:spChg>
        <pc:spChg chg="add del">
          <ac:chgData name="Beth Cartwright" userId="a8b742c8-aa6b-411d-ac99-2a405d9aecbe" providerId="ADAL" clId="{61D835F8-EFAD-4FBA-BD49-41238F0CA953}" dt="2026-09-02T13:28:07.486" v="82" actId="26606"/>
          <ac:spMkLst>
            <pc:docMk/>
            <pc:sldMk cId="1308268490" sldId="280"/>
            <ac:spMk id="9" creationId="{53F29798-D584-4792-9B62-3F5F5C36D619}"/>
          </ac:spMkLst>
        </pc:spChg>
        <pc:picChg chg="add mod">
          <ac:chgData name="Beth Cartwright" userId="a8b742c8-aa6b-411d-ac99-2a405d9aecbe" providerId="ADAL" clId="{61D835F8-EFAD-4FBA-BD49-41238F0CA953}" dt="2026-09-02T13:28:18.034" v="85" actId="1076"/>
          <ac:picMkLst>
            <pc:docMk/>
            <pc:sldMk cId="1308268490" sldId="280"/>
            <ac:picMk id="4" creationId="{28B82534-D8F4-A5E4-5233-A75DD8A9A994}"/>
          </ac:picMkLst>
        </pc:picChg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262164060" sldId="281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3705816924" sldId="282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1677486918" sldId="283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3901475793" sldId="284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967386527" sldId="285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1769810500" sldId="286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511135614" sldId="287"/>
        </pc:sldMkLst>
      </pc:sldChg>
      <pc:sldChg chg="add">
        <pc:chgData name="Beth Cartwright" userId="a8b742c8-aa6b-411d-ac99-2a405d9aecbe" providerId="ADAL" clId="{61D835F8-EFAD-4FBA-BD49-41238F0CA953}" dt="2026-09-01T08:44:07.965" v="0"/>
        <pc:sldMkLst>
          <pc:docMk/>
          <pc:sldMk cId="2228783931" sldId="288"/>
        </pc:sldMkLst>
      </pc:sldChg>
      <pc:sldChg chg="addSp delSp modSp mod">
        <pc:chgData name="Beth Cartwright" userId="a8b742c8-aa6b-411d-ac99-2a405d9aecbe" providerId="ADAL" clId="{61D835F8-EFAD-4FBA-BD49-41238F0CA953}" dt="2026-09-02T13:22:41.384" v="79" actId="27636"/>
        <pc:sldMkLst>
          <pc:docMk/>
          <pc:sldMk cId="1947964861" sldId="289"/>
        </pc:sldMkLst>
        <pc:spChg chg="add mod">
          <ac:chgData name="Beth Cartwright" userId="a8b742c8-aa6b-411d-ac99-2a405d9aecbe" providerId="ADAL" clId="{61D835F8-EFAD-4FBA-BD49-41238F0CA953}" dt="2026-09-02T13:22:37.705" v="78" actId="1076"/>
          <ac:spMkLst>
            <pc:docMk/>
            <pc:sldMk cId="1947964861" sldId="289"/>
            <ac:spMk id="4" creationId="{1FD46419-7915-F196-A811-F1E441C0BBBE}"/>
          </ac:spMkLst>
        </pc:spChg>
        <pc:spChg chg="add del mod">
          <ac:chgData name="Beth Cartwright" userId="a8b742c8-aa6b-411d-ac99-2a405d9aecbe" providerId="ADAL" clId="{61D835F8-EFAD-4FBA-BD49-41238F0CA953}" dt="2026-09-01T09:38:36.848" v="13"/>
          <ac:spMkLst>
            <pc:docMk/>
            <pc:sldMk cId="1947964861" sldId="289"/>
            <ac:spMk id="5" creationId="{A0F1761E-0857-A79F-A883-AA78A61FADAA}"/>
          </ac:spMkLst>
        </pc:spChg>
        <pc:spChg chg="add mod">
          <ac:chgData name="Beth Cartwright" userId="a8b742c8-aa6b-411d-ac99-2a405d9aecbe" providerId="ADAL" clId="{61D835F8-EFAD-4FBA-BD49-41238F0CA953}" dt="2026-09-02T13:22:41.384" v="79" actId="27636"/>
          <ac:spMkLst>
            <pc:docMk/>
            <pc:sldMk cId="1947964861" sldId="289"/>
            <ac:spMk id="6" creationId="{E4CF880A-CF0F-479E-8F4A-5347176CB61C}"/>
          </ac:spMkLst>
        </pc:spChg>
      </pc:sldChg>
      <pc:sldChg chg="addSp modSp mod ord">
        <pc:chgData name="Beth Cartwright" userId="a8b742c8-aa6b-411d-ac99-2a405d9aecbe" providerId="ADAL" clId="{61D835F8-EFAD-4FBA-BD49-41238F0CA953}" dt="2026-09-02T13:29:53.948" v="95" actId="20577"/>
        <pc:sldMkLst>
          <pc:docMk/>
          <pc:sldMk cId="1841388637" sldId="290"/>
        </pc:sldMkLst>
        <pc:spChg chg="add mod">
          <ac:chgData name="Beth Cartwright" userId="a8b742c8-aa6b-411d-ac99-2a405d9aecbe" providerId="ADAL" clId="{61D835F8-EFAD-4FBA-BD49-41238F0CA953}" dt="2026-09-01T14:44:12.622" v="24"/>
          <ac:spMkLst>
            <pc:docMk/>
            <pc:sldMk cId="1841388637" sldId="290"/>
            <ac:spMk id="4" creationId="{A57DB565-05E0-BAFD-657D-A905800F3DFA}"/>
          </ac:spMkLst>
        </pc:spChg>
        <pc:spChg chg="add mod">
          <ac:chgData name="Beth Cartwright" userId="a8b742c8-aa6b-411d-ac99-2a405d9aecbe" providerId="ADAL" clId="{61D835F8-EFAD-4FBA-BD49-41238F0CA953}" dt="2026-09-02T13:29:53.948" v="95" actId="20577"/>
          <ac:spMkLst>
            <pc:docMk/>
            <pc:sldMk cId="1841388637" sldId="290"/>
            <ac:spMk id="5" creationId="{E4CF880A-CF0F-479E-8F4A-5347176CB61C}"/>
          </ac:spMkLst>
        </pc:spChg>
      </pc:sldChg>
      <pc:sldChg chg="addSp modSp">
        <pc:chgData name="Beth Cartwright" userId="a8b742c8-aa6b-411d-ac99-2a405d9aecbe" providerId="ADAL" clId="{61D835F8-EFAD-4FBA-BD49-41238F0CA953}" dt="2026-09-01T09:45:48.192" v="15"/>
        <pc:sldMkLst>
          <pc:docMk/>
          <pc:sldMk cId="2062264616" sldId="290"/>
        </pc:sldMkLst>
        <pc:spChg chg="add mod">
          <ac:chgData name="Beth Cartwright" userId="a8b742c8-aa6b-411d-ac99-2a405d9aecbe" providerId="ADAL" clId="{61D835F8-EFAD-4FBA-BD49-41238F0CA953}" dt="2026-09-01T09:45:48.192" v="15"/>
          <ac:spMkLst>
            <pc:docMk/>
            <pc:sldMk cId="2062264616" sldId="290"/>
            <ac:spMk id="4" creationId="{8558CD6E-4D00-43F9-8856-49225221E1EB}"/>
          </ac:spMkLst>
        </pc:spChg>
      </pc:sldChg>
      <pc:sldChg chg="addSp modSp">
        <pc:chgData name="Beth Cartwright" userId="a8b742c8-aa6b-411d-ac99-2a405d9aecbe" providerId="ADAL" clId="{61D835F8-EFAD-4FBA-BD49-41238F0CA953}" dt="2026-09-01T15:59:53.759" v="28"/>
        <pc:sldMkLst>
          <pc:docMk/>
          <pc:sldMk cId="3305786090" sldId="291"/>
        </pc:sldMkLst>
        <pc:spChg chg="add mod">
          <ac:chgData name="Beth Cartwright" userId="a8b742c8-aa6b-411d-ac99-2a405d9aecbe" providerId="ADAL" clId="{61D835F8-EFAD-4FBA-BD49-41238F0CA953}" dt="2026-09-01T14:45:31.690" v="26"/>
          <ac:spMkLst>
            <pc:docMk/>
            <pc:sldMk cId="3305786090" sldId="291"/>
            <ac:spMk id="4" creationId="{8558CD6E-4D00-43F9-8856-49225221E1EB}"/>
          </ac:spMkLst>
        </pc:spChg>
        <pc:spChg chg="add mod">
          <ac:chgData name="Beth Cartwright" userId="a8b742c8-aa6b-411d-ac99-2a405d9aecbe" providerId="ADAL" clId="{61D835F8-EFAD-4FBA-BD49-41238F0CA953}" dt="2026-09-01T14:45:48.948" v="27"/>
          <ac:spMkLst>
            <pc:docMk/>
            <pc:sldMk cId="3305786090" sldId="291"/>
            <ac:spMk id="5" creationId="{E4CF880A-CF0F-479E-8F4A-5347176CB61C}"/>
          </ac:spMkLst>
        </pc:spChg>
        <pc:picChg chg="add">
          <ac:chgData name="Beth Cartwright" userId="a8b742c8-aa6b-411d-ac99-2a405d9aecbe" providerId="ADAL" clId="{61D835F8-EFAD-4FBA-BD49-41238F0CA953}" dt="2026-09-01T15:59:53.759" v="28"/>
          <ac:picMkLst>
            <pc:docMk/>
            <pc:sldMk cId="3305786090" sldId="291"/>
            <ac:picMk id="6" creationId="{668696F3-290A-8AC3-E3AA-D38A7C7CAB22}"/>
          </ac:picMkLst>
        </pc:picChg>
      </pc:sldChg>
      <pc:sldChg chg="addSp modSp">
        <pc:chgData name="Beth Cartwright" userId="a8b742c8-aa6b-411d-ac99-2a405d9aecbe" providerId="ADAL" clId="{61D835F8-EFAD-4FBA-BD49-41238F0CA953}" dt="2026-09-01T16:01:10.284" v="29"/>
        <pc:sldMkLst>
          <pc:docMk/>
          <pc:sldMk cId="2035975013" sldId="292"/>
        </pc:sldMkLst>
        <pc:spChg chg="add mod">
          <ac:chgData name="Beth Cartwright" userId="a8b742c8-aa6b-411d-ac99-2a405d9aecbe" providerId="ADAL" clId="{61D835F8-EFAD-4FBA-BD49-41238F0CA953}" dt="2026-09-01T16:01:10.284" v="29"/>
          <ac:spMkLst>
            <pc:docMk/>
            <pc:sldMk cId="2035975013" sldId="292"/>
            <ac:spMk id="6" creationId="{E4CF880A-CF0F-479E-8F4A-5347176CB61C}"/>
          </ac:spMkLst>
        </pc:spChg>
      </pc:sldChg>
      <pc:sldChg chg="addSp modSp ord">
        <pc:chgData name="Beth Cartwright" userId="a8b742c8-aa6b-411d-ac99-2a405d9aecbe" providerId="ADAL" clId="{61D835F8-EFAD-4FBA-BD49-41238F0CA953}" dt="2026-09-01T16:07:34.519" v="32"/>
        <pc:sldMkLst>
          <pc:docMk/>
          <pc:sldMk cId="768236662" sldId="293"/>
        </pc:sldMkLst>
        <pc:spChg chg="add mod">
          <ac:chgData name="Beth Cartwright" userId="a8b742c8-aa6b-411d-ac99-2a405d9aecbe" providerId="ADAL" clId="{61D835F8-EFAD-4FBA-BD49-41238F0CA953}" dt="2026-09-01T16:07:34.519" v="32"/>
          <ac:spMkLst>
            <pc:docMk/>
            <pc:sldMk cId="768236662" sldId="293"/>
            <ac:spMk id="3" creationId="{E4CF880A-CF0F-479E-8F4A-5347176CB61C}"/>
          </ac:spMkLst>
        </pc:spChg>
        <pc:spChg chg="mod">
          <ac:chgData name="Beth Cartwright" userId="a8b742c8-aa6b-411d-ac99-2a405d9aecbe" providerId="ADAL" clId="{61D835F8-EFAD-4FBA-BD49-41238F0CA953}" dt="2026-09-01T16:07:20.382" v="31"/>
          <ac:spMkLst>
            <pc:docMk/>
            <pc:sldMk cId="768236662" sldId="293"/>
            <ac:spMk id="4" creationId="{142B0015-E487-ED6D-C07C-573362905BA7}"/>
          </ac:spMkLst>
        </pc:spChg>
      </pc:sldChg>
      <pc:sldChg chg="addSp delSp modSp">
        <pc:chgData name="Beth Cartwright" userId="a8b742c8-aa6b-411d-ac99-2a405d9aecbe" providerId="ADAL" clId="{61D835F8-EFAD-4FBA-BD49-41238F0CA953}" dt="2026-09-01T16:08:58.713" v="35"/>
        <pc:sldMkLst>
          <pc:docMk/>
          <pc:sldMk cId="3882375733" sldId="294"/>
        </pc:sldMkLst>
        <pc:spChg chg="add del mod">
          <ac:chgData name="Beth Cartwright" userId="a8b742c8-aa6b-411d-ac99-2a405d9aecbe" providerId="ADAL" clId="{61D835F8-EFAD-4FBA-BD49-41238F0CA953}" dt="2026-09-01T16:08:36.230" v="34"/>
          <ac:spMkLst>
            <pc:docMk/>
            <pc:sldMk cId="3882375733" sldId="294"/>
            <ac:spMk id="4" creationId="{67DB262E-0C16-1433-A134-32C1756A4225}"/>
          </ac:spMkLst>
        </pc:spChg>
        <pc:spChg chg="add mod">
          <ac:chgData name="Beth Cartwright" userId="a8b742c8-aa6b-411d-ac99-2a405d9aecbe" providerId="ADAL" clId="{61D835F8-EFAD-4FBA-BD49-41238F0CA953}" dt="2026-09-01T16:08:58.713" v="35"/>
          <ac:spMkLst>
            <pc:docMk/>
            <pc:sldMk cId="3882375733" sldId="294"/>
            <ac:spMk id="9" creationId="{E4CF880A-CF0F-479E-8F4A-5347176CB61C}"/>
          </ac:spMkLst>
        </pc:spChg>
      </pc:sldChg>
      <pc:sldChg chg="addSp delSp modSp">
        <pc:chgData name="Beth Cartwright" userId="a8b742c8-aa6b-411d-ac99-2a405d9aecbe" providerId="ADAL" clId="{61D835F8-EFAD-4FBA-BD49-41238F0CA953}" dt="2026-09-01T16:10:19.903" v="38"/>
        <pc:sldMkLst>
          <pc:docMk/>
          <pc:sldMk cId="2199016713" sldId="295"/>
        </pc:sldMkLst>
        <pc:spChg chg="add mod">
          <ac:chgData name="Beth Cartwright" userId="a8b742c8-aa6b-411d-ac99-2a405d9aecbe" providerId="ADAL" clId="{61D835F8-EFAD-4FBA-BD49-41238F0CA953}" dt="2026-09-01T16:09:53.130" v="36"/>
          <ac:spMkLst>
            <pc:docMk/>
            <pc:sldMk cId="2199016713" sldId="295"/>
            <ac:spMk id="6" creationId="{E4CF880A-CF0F-479E-8F4A-5347176CB61C}"/>
          </ac:spMkLst>
        </pc:spChg>
        <pc:spChg chg="add del mod">
          <ac:chgData name="Beth Cartwright" userId="a8b742c8-aa6b-411d-ac99-2a405d9aecbe" providerId="ADAL" clId="{61D835F8-EFAD-4FBA-BD49-41238F0CA953}" dt="2026-09-01T16:10:19.903" v="38"/>
          <ac:spMkLst>
            <pc:docMk/>
            <pc:sldMk cId="2199016713" sldId="295"/>
            <ac:spMk id="7" creationId="{10977F77-3981-C952-4D08-14FD7C972745}"/>
          </ac:spMkLst>
        </pc:spChg>
      </pc:sldChg>
      <pc:sldChg chg="addSp modSp">
        <pc:chgData name="Beth Cartwright" userId="a8b742c8-aa6b-411d-ac99-2a405d9aecbe" providerId="ADAL" clId="{61D835F8-EFAD-4FBA-BD49-41238F0CA953}" dt="2026-09-01T16:10:41.656" v="39"/>
        <pc:sldMkLst>
          <pc:docMk/>
          <pc:sldMk cId="4014542614" sldId="296"/>
        </pc:sldMkLst>
        <pc:spChg chg="add mod">
          <ac:chgData name="Beth Cartwright" userId="a8b742c8-aa6b-411d-ac99-2a405d9aecbe" providerId="ADAL" clId="{61D835F8-EFAD-4FBA-BD49-41238F0CA953}" dt="2026-09-01T16:10:41.656" v="39"/>
          <ac:spMkLst>
            <pc:docMk/>
            <pc:sldMk cId="4014542614" sldId="296"/>
            <ac:spMk id="4" creationId="{8558CD6E-4D00-43F9-8856-49225221E1EB}"/>
          </ac:spMkLst>
        </pc:spChg>
      </pc:sldChg>
      <pc:sldChg chg="addSp modSp">
        <pc:chgData name="Beth Cartwright" userId="a8b742c8-aa6b-411d-ac99-2a405d9aecbe" providerId="ADAL" clId="{61D835F8-EFAD-4FBA-BD49-41238F0CA953}" dt="2026-09-01T16:14:20.523" v="45"/>
        <pc:sldMkLst>
          <pc:docMk/>
          <pc:sldMk cId="2360504864" sldId="298"/>
        </pc:sldMkLst>
        <pc:spChg chg="add mod">
          <ac:chgData name="Beth Cartwright" userId="a8b742c8-aa6b-411d-ac99-2a405d9aecbe" providerId="ADAL" clId="{61D835F8-EFAD-4FBA-BD49-41238F0CA953}" dt="2026-09-01T16:13:52.245" v="43" actId="767"/>
          <ac:spMkLst>
            <pc:docMk/>
            <pc:sldMk cId="2360504864" sldId="298"/>
            <ac:spMk id="4" creationId="{DB2D810F-5150-DAC8-AA25-179971BFCF2E}"/>
          </ac:spMkLst>
        </pc:spChg>
        <pc:spChg chg="add mod">
          <ac:chgData name="Beth Cartwright" userId="a8b742c8-aa6b-411d-ac99-2a405d9aecbe" providerId="ADAL" clId="{61D835F8-EFAD-4FBA-BD49-41238F0CA953}" dt="2026-09-01T16:14:00.792" v="44"/>
          <ac:spMkLst>
            <pc:docMk/>
            <pc:sldMk cId="2360504864" sldId="298"/>
            <ac:spMk id="5" creationId="{8558CD6E-4D00-43F9-8856-49225221E1EB}"/>
          </ac:spMkLst>
        </pc:spChg>
        <pc:spChg chg="add mod">
          <ac:chgData name="Beth Cartwright" userId="a8b742c8-aa6b-411d-ac99-2a405d9aecbe" providerId="ADAL" clId="{61D835F8-EFAD-4FBA-BD49-41238F0CA953}" dt="2026-09-01T16:14:20.523" v="45"/>
          <ac:spMkLst>
            <pc:docMk/>
            <pc:sldMk cId="2360504864" sldId="298"/>
            <ac:spMk id="6" creationId="{E4CF880A-CF0F-479E-8F4A-5347176CB61C}"/>
          </ac:spMkLst>
        </pc:spChg>
      </pc:sldChg>
      <pc:sldChg chg="modSp">
        <pc:chgData name="Beth Cartwright" userId="a8b742c8-aa6b-411d-ac99-2a405d9aecbe" providerId="ADAL" clId="{61D835F8-EFAD-4FBA-BD49-41238F0CA953}" dt="2026-09-02T13:19:08.771" v="49"/>
        <pc:sldMkLst>
          <pc:docMk/>
          <pc:sldMk cId="515542104" sldId="299"/>
        </pc:sldMkLst>
        <pc:spChg chg="mod">
          <ac:chgData name="Beth Cartwright" userId="a8b742c8-aa6b-411d-ac99-2a405d9aecbe" providerId="ADAL" clId="{61D835F8-EFAD-4FBA-BD49-41238F0CA953}" dt="2026-09-02T13:19:08.771" v="49"/>
          <ac:spMkLst>
            <pc:docMk/>
            <pc:sldMk cId="515542104" sldId="299"/>
            <ac:spMk id="3" creationId="{E9C01A6D-ABA3-A38B-AF36-DB13AEE4B1F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472509-9813-304D-ACFA-2F220DF29E6A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29E687-5A0F-774F-8920-0F4ABDAE2B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60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97DAC4-B95C-8919-F83C-7B1261EAA4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6F5536-F3A8-143E-FD54-074EF64763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85" y="3032246"/>
            <a:ext cx="5779477" cy="156503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rgbClr val="D60023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BE59DC-EC50-8877-08D9-7BB088386E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985" y="4611118"/>
            <a:ext cx="6940061" cy="46033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1F306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851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, footer and waterm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607A8D-4C0E-B1B1-D062-DDA7A1D5E7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78695E9-E45F-8502-7E00-1CAB3681F4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85" y="3032246"/>
            <a:ext cx="5779477" cy="156503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rgbClr val="D60023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AE482A1-FF24-0472-9669-5C3BEB1B8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985" y="4611118"/>
            <a:ext cx="6940061" cy="46033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1F306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30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termark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3BA8358-C274-468E-14CD-590481498E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187788D-F467-B97D-B70E-239ABFEA8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366" y="562768"/>
            <a:ext cx="10515600" cy="743029"/>
          </a:xfrm>
          <a:prstGeom prst="rect">
            <a:avLst/>
          </a:prstGeom>
        </p:spPr>
        <p:txBody>
          <a:bodyPr>
            <a:normAutofit/>
          </a:bodyPr>
          <a:lstStyle>
            <a:lvl1pPr fontAlgn="ctr">
              <a:defRPr sz="4000">
                <a:solidFill>
                  <a:srgbClr val="D60023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72E8E-0E65-2662-BF72-1DC5C44FF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366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rgbClr val="1F3065"/>
                </a:solidFill>
                <a:latin typeface="Aptos" panose="020B0004020202020204" pitchFamily="34" charset="0"/>
              </a:defRPr>
            </a:lvl1pPr>
            <a:lvl2pPr>
              <a:defRPr sz="2800">
                <a:solidFill>
                  <a:srgbClr val="1F3065"/>
                </a:solidFill>
                <a:latin typeface="Aptos" panose="020B0004020202020204" pitchFamily="34" charset="0"/>
              </a:defRPr>
            </a:lvl2pPr>
            <a:lvl3pPr>
              <a:defRPr sz="2800">
                <a:solidFill>
                  <a:srgbClr val="1F3065"/>
                </a:solidFill>
                <a:latin typeface="Aptos" panose="020B0004020202020204" pitchFamily="34" charset="0"/>
              </a:defRPr>
            </a:lvl3pPr>
            <a:lvl4pPr>
              <a:defRPr sz="2800">
                <a:solidFill>
                  <a:srgbClr val="1F3065"/>
                </a:solidFill>
                <a:latin typeface="Aptos" panose="020B0004020202020204" pitchFamily="34" charset="0"/>
              </a:defRPr>
            </a:lvl4pPr>
            <a:lvl5pPr>
              <a:defRPr sz="2800">
                <a:solidFill>
                  <a:srgbClr val="1F3065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54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1CEA9F-1A75-72FE-4941-2C28D41195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114A28E-6816-0486-EC06-A854340C64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85" y="3032246"/>
            <a:ext cx="5779477" cy="156503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bg2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1282D62-19B1-C5D3-2371-7C6C869CA6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985" y="4611118"/>
            <a:ext cx="6940061" cy="46033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301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u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5F3E84-5758-A955-0D01-2EE9AA49FD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3DF4235-8975-561F-703E-938BFE1C0B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85" y="3032246"/>
            <a:ext cx="5779477" cy="156503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bg2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1D323D5-4A86-C091-5C2F-519B146756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985" y="4611118"/>
            <a:ext cx="6940061" cy="46033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482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D75660-73AF-F692-F921-86CDBCB261C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29DEDDB-1E00-7CCD-166C-D3C4F248BD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85" y="3032246"/>
            <a:ext cx="5779477" cy="156503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bg2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3401599-7417-3CD1-707B-04F88800A3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985" y="4611118"/>
            <a:ext cx="6940061" cy="46033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52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and footer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097466-1AE3-686F-AAF2-38A02E7D2B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96BC1D4-BA9C-F2A4-E81F-6AEB72F82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85" y="3032246"/>
            <a:ext cx="5779477" cy="156503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800">
                <a:solidFill>
                  <a:srgbClr val="D60023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B3107A2A-3905-FDD8-BBE9-1E3036DD62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985" y="4611118"/>
            <a:ext cx="6940061" cy="46033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1F306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077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Layou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35201C-0121-27D3-C590-3671306690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96BC1D4-BA9C-F2A4-E81F-6AEB72F82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79334" y="740528"/>
            <a:ext cx="7414196" cy="1565031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4800">
                <a:solidFill>
                  <a:srgbClr val="D60023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E9491F56-2983-1C92-A825-3ADF6BDC3B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4932" y="2895068"/>
            <a:ext cx="5212821" cy="3438525"/>
          </a:xfrm>
          <a:prstGeom prst="roundRect">
            <a:avLst>
              <a:gd name="adj" fmla="val 6731"/>
            </a:avLst>
          </a:prstGeom>
          <a:solidFill>
            <a:srgbClr val="BCDDFE">
              <a:alpha val="63529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91E88B5D-9528-E384-9554-624B9B48989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36619" y="2895068"/>
            <a:ext cx="5212821" cy="3438525"/>
          </a:xfrm>
          <a:prstGeom prst="roundRect">
            <a:avLst>
              <a:gd name="adj" fmla="val 6731"/>
            </a:avLst>
          </a:prstGeom>
          <a:solidFill>
            <a:srgbClr val="BCDDFE">
              <a:alpha val="63529"/>
            </a:srgb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729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3E2755-FA16-ECE7-2E43-66CC35A120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283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F0DC-2D06-4E01-A32C-E9BD713D0E7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E2CC-6AA5-4E77-9077-FE099118A0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318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668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1" r:id="rId4"/>
    <p:sldLayoutId id="2147483663" r:id="rId5"/>
    <p:sldLayoutId id="2147483665" r:id="rId6"/>
    <p:sldLayoutId id="2147483662" r:id="rId7"/>
    <p:sldLayoutId id="2147483666" r:id="rId8"/>
    <p:sldLayoutId id="2147483664" r:id="rId9"/>
    <p:sldLayoutId id="2147483667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receptionclass@gmglt.co.uk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80F87BD-DADA-E1F9-6AA0-5E9622A50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6560" y="1863969"/>
            <a:ext cx="7501333" cy="1565031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Algerian" panose="04020705040A02060702" pitchFamily="82" charset="0"/>
              </a:rPr>
              <a:t>Welcome to Reception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817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BEA8D-AB07-43C6-986E-34A91BAE05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2041" y="285389"/>
            <a:ext cx="4307599" cy="1646302"/>
          </a:xfrm>
        </p:spPr>
        <p:txBody>
          <a:bodyPr/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Meet the Staff</a:t>
            </a:r>
            <a:br>
              <a:rPr lang="en-GB" sz="4000" dirty="0">
                <a:solidFill>
                  <a:srgbClr val="002060"/>
                </a:solidFill>
                <a:latin typeface="CCW Precursive 1" panose="03050602040000000000" pitchFamily="66" charset="0"/>
              </a:rPr>
            </a:br>
            <a:endParaRPr lang="en-GB" sz="4000" dirty="0">
              <a:solidFill>
                <a:srgbClr val="00206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7AD2BC-4419-4F38-A52C-2B576E1DF358}"/>
              </a:ext>
            </a:extLst>
          </p:cNvPr>
          <p:cNvSpPr txBox="1"/>
          <p:nvPr/>
        </p:nvSpPr>
        <p:spPr>
          <a:xfrm>
            <a:off x="647785" y="2218680"/>
            <a:ext cx="5987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1F3065"/>
                </a:solidFill>
                <a:latin typeface="Aptos" panose="020B0004020202020204" pitchFamily="34" charset="0"/>
              </a:rPr>
              <a:t>Teacher: Miss Cartwright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4ACCAA-43C6-442F-A974-222204C8129E}"/>
              </a:ext>
            </a:extLst>
          </p:cNvPr>
          <p:cNvSpPr txBox="1"/>
          <p:nvPr/>
        </p:nvSpPr>
        <p:spPr>
          <a:xfrm>
            <a:off x="539586" y="3429000"/>
            <a:ext cx="8005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1F3065"/>
                </a:solidFill>
                <a:latin typeface="Aptos" panose="020B0004020202020204" pitchFamily="34" charset="0"/>
              </a:rPr>
              <a:t>Learning Support Assistants: Miss Crick and Miss Moxon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5A1E1F-385C-443C-BE6B-449A2BF3940F}"/>
              </a:ext>
            </a:extLst>
          </p:cNvPr>
          <p:cNvSpPr txBox="1"/>
          <p:nvPr/>
        </p:nvSpPr>
        <p:spPr>
          <a:xfrm>
            <a:off x="539586" y="4607096"/>
            <a:ext cx="42190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1F3065"/>
                </a:solidFill>
                <a:latin typeface="Aptos" panose="020B0004020202020204" pitchFamily="34" charset="0"/>
              </a:rPr>
              <a:t>Additional staff:</a:t>
            </a:r>
          </a:p>
          <a:p>
            <a:r>
              <a:rPr lang="en-GB" sz="2400" dirty="0">
                <a:solidFill>
                  <a:srgbClr val="1F3065"/>
                </a:solidFill>
                <a:latin typeface="Aptos" panose="020B0004020202020204" pitchFamily="34" charset="0"/>
              </a:rPr>
              <a:t>Cover – Mrs Walford</a:t>
            </a:r>
          </a:p>
          <a:p>
            <a:r>
              <a:rPr lang="en-GB" sz="2400" dirty="0">
                <a:solidFill>
                  <a:srgbClr val="1F3065"/>
                </a:solidFill>
                <a:latin typeface="Aptos" panose="020B0004020202020204" pitchFamily="34" charset="0"/>
              </a:rPr>
              <a:t>Languages –  Madame Rhodes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EA3F470-C06D-13AB-ABE7-13712D644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0926" y="2867283"/>
            <a:ext cx="1303133" cy="158509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A99F4C-D48F-FB9F-A8D2-6048EE72DA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675" y="4526559"/>
            <a:ext cx="1272650" cy="1577477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369563C3-3602-BE89-7BBF-5A306DD41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490" y="2929220"/>
            <a:ext cx="1187159" cy="1461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6E4F8C26-A228-15CD-F38F-B47780246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518">
            <a:off x="4318001" y="1571893"/>
            <a:ext cx="1278229" cy="1498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845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FD46419-7915-F196-A811-F1E441C0BBBE}"/>
              </a:ext>
            </a:extLst>
          </p:cNvPr>
          <p:cNvSpPr txBox="1">
            <a:spLocks/>
          </p:cNvSpPr>
          <p:nvPr/>
        </p:nvSpPr>
        <p:spPr>
          <a:xfrm>
            <a:off x="4110998" y="457233"/>
            <a:ext cx="7533606" cy="13208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D60023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What is the Early Years Foundation Stage? (EYFS)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705671" y="2043405"/>
            <a:ext cx="10780658" cy="461377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/>
            <a:r>
              <a:rPr lang="en-GB" b="1" dirty="0"/>
              <a:t>The EYFS is a play-based curriculum for children under 5.</a:t>
            </a:r>
            <a:endParaRPr lang="en-GB" dirty="0"/>
          </a:p>
          <a:p>
            <a:pPr fontAlgn="t"/>
            <a:r>
              <a:rPr lang="en-GB" dirty="0"/>
              <a:t>The curriculum is organised into </a:t>
            </a:r>
            <a:r>
              <a:rPr lang="en-GB" b="1" dirty="0"/>
              <a:t>seven areas of learning and development</a:t>
            </a:r>
            <a:r>
              <a:rPr lang="en-GB" dirty="0"/>
              <a:t>, which are divided into:</a:t>
            </a:r>
          </a:p>
          <a:p>
            <a:pPr fontAlgn="t"/>
            <a:r>
              <a:rPr lang="en-GB" b="1" dirty="0"/>
              <a:t>Prime Areas</a:t>
            </a:r>
            <a:endParaRPr lang="en-GB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GB" dirty="0"/>
              <a:t>Communication and Language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GB" dirty="0"/>
              <a:t>Physical Development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GB" dirty="0"/>
              <a:t>Personal, Social and Emotional Development</a:t>
            </a:r>
          </a:p>
          <a:p>
            <a:pPr fontAlgn="t"/>
            <a:r>
              <a:rPr lang="en-GB" b="1" dirty="0"/>
              <a:t>Specific Areas</a:t>
            </a:r>
            <a:endParaRPr lang="en-GB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GB" dirty="0"/>
              <a:t>Literacy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GB" dirty="0"/>
              <a:t>Mathematics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GB" dirty="0"/>
              <a:t>Understanding the World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GB" dirty="0"/>
              <a:t>Expressive Arts and Design</a:t>
            </a:r>
          </a:p>
          <a:p>
            <a:pPr fontAlgn="t"/>
            <a:r>
              <a:rPr lang="en-GB" dirty="0"/>
              <a:t>The play-based curriculum enables teachers to spend more quality time with children and develop high-quality interactions that support, challenge and scaffold learning across all seven areas of development.</a:t>
            </a:r>
          </a:p>
        </p:txBody>
      </p:sp>
    </p:spTree>
    <p:extLst>
      <p:ext uri="{BB962C8B-B14F-4D97-AF65-F5344CB8AC3E}">
        <p14:creationId xmlns:p14="http://schemas.microsoft.com/office/powerpoint/2010/main" val="1947964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8CD6E-4D00-43F9-8856-49225221E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82" y="0"/>
            <a:ext cx="8596668" cy="13208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A typical week…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4DED1C-0EFE-93FC-9AA5-726F63457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394" y="650567"/>
            <a:ext cx="10018902" cy="609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398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8CD6E-4D00-43F9-8856-49225221E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6" y="-9331"/>
            <a:ext cx="8596668" cy="1320800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002060"/>
                </a:solidFill>
                <a:latin typeface="Algerian" panose="04020705040A02060702" pitchFamily="82" charset="0"/>
              </a:rPr>
              <a:t>What will we be learning? </a:t>
            </a:r>
            <a:endParaRPr lang="en-GB" sz="4000" dirty="0">
              <a:solidFill>
                <a:srgbClr val="002060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B82534-D8F4-A5E4-5233-A75DD8A9A9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881" y="631404"/>
            <a:ext cx="10603510" cy="607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6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57DB565-05E0-BAFD-657D-A905800F3DFA}"/>
              </a:ext>
            </a:extLst>
          </p:cNvPr>
          <p:cNvSpPr txBox="1">
            <a:spLocks/>
          </p:cNvSpPr>
          <p:nvPr/>
        </p:nvSpPr>
        <p:spPr>
          <a:xfrm>
            <a:off x="1736715" y="179053"/>
            <a:ext cx="11182315" cy="13208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D60023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Forest School – </a:t>
            </a:r>
            <a:b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</a:br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WEDNESDAY AFTERNOONS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576896" y="2071298"/>
            <a:ext cx="9937657" cy="40117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Aptos" panose="020B0004020202020204" pitchFamily="34" charset="0"/>
              </a:rPr>
              <a:t>Children will attend Forest School once a week.</a:t>
            </a:r>
          </a:p>
          <a:p>
            <a:r>
              <a:rPr lang="en-GB" dirty="0">
                <a:latin typeface="Aptos" panose="020B0004020202020204" pitchFamily="34" charset="0"/>
              </a:rPr>
              <a:t> </a:t>
            </a:r>
          </a:p>
          <a:p>
            <a:r>
              <a:rPr lang="en-GB" dirty="0">
                <a:latin typeface="Aptos" panose="020B0004020202020204" pitchFamily="34" charset="0"/>
              </a:rPr>
              <a:t>Please bring your child in their school uniform with Forest School clothes in a bag (</a:t>
            </a:r>
            <a:r>
              <a:rPr lang="en-GB" dirty="0" err="1">
                <a:latin typeface="Aptos" panose="020B0004020202020204" pitchFamily="34" charset="0"/>
              </a:rPr>
              <a:t>eg.</a:t>
            </a:r>
            <a:r>
              <a:rPr lang="en-GB" dirty="0">
                <a:latin typeface="Aptos" panose="020B0004020202020204" pitchFamily="34" charset="0"/>
              </a:rPr>
              <a:t> waterproofs/ jumpers/ layers). </a:t>
            </a:r>
          </a:p>
          <a:p>
            <a:endParaRPr lang="en-GB" dirty="0">
              <a:latin typeface="Aptos" panose="020B0004020202020204" pitchFamily="34" charset="0"/>
            </a:endParaRPr>
          </a:p>
          <a:p>
            <a:r>
              <a:rPr lang="en-GB" dirty="0">
                <a:latin typeface="Aptos" panose="020B0004020202020204" pitchFamily="34" charset="0"/>
              </a:rPr>
              <a:t>Welly boots can be kept at school. </a:t>
            </a:r>
          </a:p>
          <a:p>
            <a:endParaRPr lang="en-GB" dirty="0">
              <a:latin typeface="Aptos" panose="020B0004020202020204" pitchFamily="34" charset="0"/>
            </a:endParaRPr>
          </a:p>
          <a:p>
            <a:r>
              <a:rPr lang="en-GB" dirty="0">
                <a:latin typeface="Aptos" panose="020B0004020202020204" pitchFamily="34" charset="0"/>
              </a:rPr>
              <a:t>Please make sure everything is clearly labelled. </a:t>
            </a:r>
          </a:p>
        </p:txBody>
      </p:sp>
    </p:spTree>
    <p:extLst>
      <p:ext uri="{BB962C8B-B14F-4D97-AF65-F5344CB8AC3E}">
        <p14:creationId xmlns:p14="http://schemas.microsoft.com/office/powerpoint/2010/main" val="1841388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558CD6E-4D00-43F9-8856-49225221E1EB}"/>
              </a:ext>
            </a:extLst>
          </p:cNvPr>
          <p:cNvSpPr txBox="1">
            <a:spLocks/>
          </p:cNvSpPr>
          <p:nvPr/>
        </p:nvSpPr>
        <p:spPr>
          <a:xfrm>
            <a:off x="1410059" y="0"/>
            <a:ext cx="8596668" cy="13208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D60023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>
                <a:solidFill>
                  <a:srgbClr val="002060"/>
                </a:solidFill>
                <a:latin typeface="Algerian" panose="04020705040A02060702" pitchFamily="82" charset="0"/>
              </a:rPr>
              <a:t>PE</a:t>
            </a:r>
            <a:endParaRPr lang="en-GB" sz="4000" dirty="0">
              <a:solidFill>
                <a:srgbClr val="002060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664784" y="2010587"/>
            <a:ext cx="9434075" cy="38072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CW Precursive 1" panose="03050602040000000000" pitchFamily="66" charset="0"/>
              </a:rPr>
              <a:t>PE is on a </a:t>
            </a:r>
            <a:r>
              <a:rPr lang="en-GB" dirty="0">
                <a:latin typeface="CCW Precursive 1" panose="03050602040000000000" pitchFamily="66" charset="0"/>
              </a:rPr>
              <a:t>Fri</a:t>
            </a:r>
            <a:r>
              <a:rPr lang="en-GB" sz="2800" dirty="0">
                <a:latin typeface="CCW Precursive 1" panose="03050602040000000000" pitchFamily="66" charset="0"/>
              </a:rPr>
              <a:t>day morning (Children wear their PE kit for the whole day)</a:t>
            </a:r>
          </a:p>
          <a:p>
            <a:r>
              <a:rPr lang="en-GB" sz="2800" dirty="0">
                <a:latin typeface="CCW Precursive 1" panose="03050602040000000000" pitchFamily="66" charset="0"/>
              </a:rPr>
              <a:t>This half term our focus will be Gymnastics. We will be exploring different ways of moving across the mats and apparatus.</a:t>
            </a:r>
          </a:p>
        </p:txBody>
      </p:sp>
      <p:pic>
        <p:nvPicPr>
          <p:cNvPr id="6" name="Picture 5" descr="Gymnastics kids coordination Vectors - Download Free High-Quality Vectors |  Magnific (formerly Freepik)">
            <a:extLst>
              <a:ext uri="{FF2B5EF4-FFF2-40B4-BE49-F238E27FC236}">
                <a16:creationId xmlns:a16="http://schemas.microsoft.com/office/drawing/2014/main" id="{668696F3-290A-8AC3-E3AA-D38A7C7CA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4584" y="4001225"/>
            <a:ext cx="3407617" cy="227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786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71DB087-D047-D64F-1E84-123831A7F18A}"/>
              </a:ext>
            </a:extLst>
          </p:cNvPr>
          <p:cNvSpPr txBox="1"/>
          <p:nvPr/>
        </p:nvSpPr>
        <p:spPr>
          <a:xfrm>
            <a:off x="4243096" y="565122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The First Half Term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341447" y="2036030"/>
            <a:ext cx="11850553" cy="49899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Aptos" panose="020B0004020202020204" pitchFamily="34" charset="0"/>
              </a:rPr>
              <a:t>We will find out what the children can already do and what they know. This information will be used to help us develop individual learning programmes for each child.</a:t>
            </a:r>
          </a:p>
          <a:p>
            <a:r>
              <a:rPr lang="en-GB" dirty="0">
                <a:latin typeface="Aptos" panose="020B0004020202020204" pitchFamily="34" charset="0"/>
              </a:rPr>
              <a:t>Child initiated learning throughout the week, gradually building to the adult-led activities.</a:t>
            </a:r>
          </a:p>
          <a:p>
            <a:r>
              <a:rPr lang="en-GB" dirty="0">
                <a:latin typeface="Aptos" panose="020B0004020202020204" pitchFamily="34" charset="0"/>
              </a:rPr>
              <a:t>Phase 2 Phonics</a:t>
            </a:r>
          </a:p>
          <a:p>
            <a:r>
              <a:rPr lang="en-GB" dirty="0">
                <a:latin typeface="Aptos" panose="020B0004020202020204" pitchFamily="34" charset="0"/>
              </a:rPr>
              <a:t>Reading books – changed every Friday</a:t>
            </a:r>
          </a:p>
          <a:p>
            <a:r>
              <a:rPr lang="en-GB" dirty="0">
                <a:latin typeface="Aptos" panose="020B0004020202020204" pitchFamily="34" charset="0"/>
              </a:rPr>
              <a:t>We spend lots of time talking to the children about what they are learning and record WOW moments on Tapestry.</a:t>
            </a:r>
          </a:p>
          <a:p>
            <a:pPr fontAlgn="t"/>
            <a:r>
              <a:rPr lang="en-GB" dirty="0">
                <a:latin typeface="Aptos" panose="020B0004020202020204" pitchFamily="34" charset="0"/>
              </a:rPr>
              <a:t>We will focus on helping children understand and follow our three school rules: being Ready, Respectful and Safe. Positive behaviour is recognised and celebrated, encouraging children to make good choices.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35975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230A8-92FC-1C4D-059A-8BF997F33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42B0015-E487-ED6D-C07C-573362905BA7}"/>
              </a:ext>
            </a:extLst>
          </p:cNvPr>
          <p:cNvSpPr txBox="1">
            <a:spLocks/>
          </p:cNvSpPr>
          <p:nvPr/>
        </p:nvSpPr>
        <p:spPr>
          <a:xfrm>
            <a:off x="3098899" y="93306"/>
            <a:ext cx="8596668" cy="13208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D60023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Reading and Assessments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A3FBBC7-FA01-582C-63DC-DB80ACCE601C}"/>
              </a:ext>
            </a:extLst>
          </p:cNvPr>
          <p:cNvSpPr txBox="1">
            <a:spLocks/>
          </p:cNvSpPr>
          <p:nvPr/>
        </p:nvSpPr>
        <p:spPr>
          <a:xfrm>
            <a:off x="664784" y="2010587"/>
            <a:ext cx="9434075" cy="38072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800" dirty="0">
              <a:latin typeface="CCW Precursive 1" panose="03050602040000000000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837062" y="2135556"/>
            <a:ext cx="10690153" cy="48308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Aptos" panose="020B0004020202020204" pitchFamily="34" charset="0"/>
              </a:rPr>
              <a:t>Wordless books – language and comprehension skills</a:t>
            </a:r>
          </a:p>
          <a:p>
            <a:r>
              <a:rPr lang="en-GB" sz="2800" dirty="0">
                <a:latin typeface="Aptos" panose="020B0004020202020204" pitchFamily="34" charset="0"/>
              </a:rPr>
              <a:t>Phonics – Week 2 of Reception, starting with </a:t>
            </a:r>
            <a:r>
              <a:rPr lang="en-GB" sz="2800" b="1" dirty="0">
                <a:latin typeface="Aptos" panose="020B0004020202020204" pitchFamily="34" charset="0"/>
              </a:rPr>
              <a:t>s a t p </a:t>
            </a:r>
            <a:r>
              <a:rPr lang="en-GB" sz="2800" b="1" dirty="0" err="1">
                <a:latin typeface="Aptos" panose="020B0004020202020204" pitchFamily="34" charset="0"/>
              </a:rPr>
              <a:t>i</a:t>
            </a:r>
            <a:r>
              <a:rPr lang="en-GB" sz="2800" b="1" dirty="0">
                <a:latin typeface="Aptos" panose="020B0004020202020204" pitchFamily="34" charset="0"/>
              </a:rPr>
              <a:t> n </a:t>
            </a:r>
          </a:p>
          <a:p>
            <a:r>
              <a:rPr lang="en-GB" sz="2800" dirty="0">
                <a:latin typeface="Aptos" panose="020B0004020202020204" pitchFamily="34" charset="0"/>
              </a:rPr>
              <a:t>Reception Baseline Assessment’s are carried out within the first two weeks of your child starting Reception.</a:t>
            </a:r>
          </a:p>
          <a:p>
            <a:r>
              <a:rPr lang="en-GB" sz="2800" dirty="0">
                <a:latin typeface="Aptos" panose="020B0004020202020204" pitchFamily="34" charset="0"/>
              </a:rPr>
              <a:t>The information from this short assessment will enable me to plan your child’s next steps and learning opportunities.</a:t>
            </a:r>
          </a:p>
          <a:p>
            <a:r>
              <a:rPr lang="en-GB" sz="2800" dirty="0">
                <a:latin typeface="Aptos" panose="020B0004020202020204" pitchFamily="34" charset="0"/>
              </a:rPr>
              <a:t>Phonic assessments are carried out at the end of every half term.</a:t>
            </a:r>
          </a:p>
        </p:txBody>
      </p:sp>
    </p:spTree>
    <p:extLst>
      <p:ext uri="{BB962C8B-B14F-4D97-AF65-F5344CB8AC3E}">
        <p14:creationId xmlns:p14="http://schemas.microsoft.com/office/powerpoint/2010/main" val="768236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CFE73CE-918E-2154-92CD-058622F40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310" y="5272933"/>
            <a:ext cx="3515365" cy="9867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180D9C-58F4-F557-1663-AD66752C4679}"/>
              </a:ext>
            </a:extLst>
          </p:cNvPr>
          <p:cNvSpPr txBox="1"/>
          <p:nvPr/>
        </p:nvSpPr>
        <p:spPr>
          <a:xfrm>
            <a:off x="4504354" y="598298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Tapestry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574696" y="2245451"/>
            <a:ext cx="10761997" cy="38072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Aptos" panose="020B0004020202020204" pitchFamily="34" charset="0"/>
              </a:rPr>
              <a:t>It is used for children settling in, parent communication and WOW moments.</a:t>
            </a:r>
          </a:p>
          <a:p>
            <a:r>
              <a:rPr lang="en-GB" sz="2800" dirty="0">
                <a:latin typeface="Aptos" panose="020B0004020202020204" pitchFamily="34" charset="0"/>
              </a:rPr>
              <a:t>You will receive an email to set up an account.</a:t>
            </a:r>
          </a:p>
          <a:p>
            <a:r>
              <a:rPr lang="en-GB" sz="2800" dirty="0">
                <a:latin typeface="Aptos" panose="020B0004020202020204" pitchFamily="34" charset="0"/>
              </a:rPr>
              <a:t>Please add photos of what you get up to as a talking point for your child.</a:t>
            </a:r>
          </a:p>
          <a:p>
            <a:r>
              <a:rPr lang="en-GB" sz="2800" dirty="0">
                <a:latin typeface="Aptos" panose="020B0004020202020204" pitchFamily="34" charset="0"/>
              </a:rPr>
              <a:t>We have ‘share my news’ every half term.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82375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46DBD42-B922-A600-4D7B-BC162534851D}"/>
              </a:ext>
            </a:extLst>
          </p:cNvPr>
          <p:cNvSpPr txBox="1"/>
          <p:nvPr/>
        </p:nvSpPr>
        <p:spPr>
          <a:xfrm>
            <a:off x="4373725" y="658428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Bookbags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761310" y="2098234"/>
            <a:ext cx="8596668" cy="45327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Aptos" panose="020B0004020202020204" pitchFamily="34" charset="0"/>
              </a:rPr>
              <a:t>Reading books and Reading Records</a:t>
            </a:r>
          </a:p>
          <a:p>
            <a:r>
              <a:rPr lang="en-GB" sz="2800" dirty="0">
                <a:latin typeface="Aptos" panose="020B0004020202020204" pitchFamily="34" charset="0"/>
              </a:rPr>
              <a:t>Water bottles – clearly labelled</a:t>
            </a:r>
          </a:p>
          <a:p>
            <a:r>
              <a:rPr lang="en-GB" sz="2800" dirty="0">
                <a:latin typeface="Aptos" panose="020B0004020202020204" pitchFamily="34" charset="0"/>
              </a:rPr>
              <a:t>Lunch box (if needed)</a:t>
            </a:r>
          </a:p>
          <a:p>
            <a:r>
              <a:rPr lang="en-GB" sz="2800" dirty="0">
                <a:latin typeface="Aptos" panose="020B0004020202020204" pitchFamily="34" charset="0"/>
              </a:rPr>
              <a:t>Spare clothes</a:t>
            </a:r>
          </a:p>
          <a:p>
            <a:r>
              <a:rPr lang="en-GB" sz="2800" dirty="0">
                <a:latin typeface="Aptos" panose="020B0004020202020204" pitchFamily="34" charset="0"/>
              </a:rPr>
              <a:t>Label everything! </a:t>
            </a:r>
          </a:p>
          <a:p>
            <a:endParaRPr lang="en-GB" sz="2800" dirty="0">
              <a:latin typeface="Aptos" panose="020B0004020202020204" pitchFamily="34" charset="0"/>
            </a:endParaRPr>
          </a:p>
          <a:p>
            <a:r>
              <a:rPr lang="en-GB" sz="2800" dirty="0">
                <a:latin typeface="Aptos" panose="020B0004020202020204" pitchFamily="34" charset="0"/>
              </a:rPr>
              <a:t>Snack is provided daily - Fruit in the morning</a:t>
            </a:r>
          </a:p>
          <a:p>
            <a:r>
              <a:rPr lang="en-GB" sz="2800" dirty="0">
                <a:latin typeface="Aptos" panose="020B0004020202020204" pitchFamily="34" charset="0"/>
              </a:rPr>
              <a:t>Milk at 2:00pm </a:t>
            </a:r>
          </a:p>
        </p:txBody>
      </p:sp>
    </p:spTree>
    <p:extLst>
      <p:ext uri="{BB962C8B-B14F-4D97-AF65-F5344CB8AC3E}">
        <p14:creationId xmlns:p14="http://schemas.microsoft.com/office/powerpoint/2010/main" val="2199016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558CD6E-4D00-43F9-8856-49225221E1EB}"/>
              </a:ext>
            </a:extLst>
          </p:cNvPr>
          <p:cNvSpPr txBox="1">
            <a:spLocks/>
          </p:cNvSpPr>
          <p:nvPr/>
        </p:nvSpPr>
        <p:spPr>
          <a:xfrm>
            <a:off x="1624910" y="226008"/>
            <a:ext cx="8596668" cy="87500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D60023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>
                <a:solidFill>
                  <a:srgbClr val="002060"/>
                </a:solidFill>
                <a:latin typeface="Algerian" panose="04020705040A02060702" pitchFamily="82" charset="0"/>
              </a:rPr>
              <a:t>Uniform</a:t>
            </a:r>
            <a:endParaRPr lang="en-GB" sz="4000" dirty="0">
              <a:solidFill>
                <a:srgbClr val="002060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53E5EA-9A72-55DE-160A-72A284C8B17E}"/>
              </a:ext>
            </a:extLst>
          </p:cNvPr>
          <p:cNvSpPr/>
          <p:nvPr/>
        </p:nvSpPr>
        <p:spPr>
          <a:xfrm>
            <a:off x="564988" y="1744311"/>
            <a:ext cx="11062023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GB" sz="2400" b="1" dirty="0">
                <a:solidFill>
                  <a:srgbClr val="1F3065"/>
                </a:solidFill>
                <a:latin typeface="Aptos" panose="020B0004020202020204" pitchFamily="34" charset="0"/>
              </a:rPr>
              <a:t>Winter uniform</a:t>
            </a:r>
            <a:endParaRPr lang="en-GB" b="1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fontAlgn="t"/>
            <a:endParaRPr lang="en-GB" sz="900" b="1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White short-sleeved polo shirt (polo shirt with school logo is optional)Navy sweatshirt or cardigan with school logo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Dark grey school trousers or shorts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Dark grey skirt (knee length)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Smart black shoes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Dark grey socks or tights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Reception and KS1 children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 may wear a dark grey tunic with a plain white polo shirt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Reception and KS1 children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 must have a Great Missenden School bookbag (available at PL </a:t>
            </a:r>
            <a:r>
              <a:rPr lang="en-GB" dirty="0" err="1">
                <a:solidFill>
                  <a:srgbClr val="1F3065"/>
                </a:solidFill>
                <a:latin typeface="Aptos" panose="020B0004020202020204" pitchFamily="34" charset="0"/>
              </a:rPr>
              <a:t>Schoolwear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). KS2 children may bring an appropriate bag of their choice.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Coats should be warm and waterproof.</a:t>
            </a:r>
          </a:p>
          <a:p>
            <a:pPr fontAlgn="t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1F3065"/>
              </a:solidFill>
              <a:effectLst/>
              <a:latin typeface="Aptos" panose="020B0004020202020204" pitchFamily="34" charset="0"/>
            </a:endParaRPr>
          </a:p>
          <a:p>
            <a:pPr fontAlgn="t"/>
            <a:r>
              <a:rPr lang="en-GB" sz="2400" b="1" dirty="0">
                <a:solidFill>
                  <a:srgbClr val="1F3065"/>
                </a:solidFill>
                <a:latin typeface="Aptos" panose="020B0004020202020204" pitchFamily="34" charset="0"/>
              </a:rPr>
              <a:t>Summer uniform</a:t>
            </a:r>
          </a:p>
          <a:p>
            <a:pPr fontAlgn="t"/>
            <a:endParaRPr lang="en-GB" sz="900" b="1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As above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Blue gingham summer dress (worn with white socks)</a:t>
            </a:r>
          </a:p>
          <a:p>
            <a:pPr fontAlgn="t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575757"/>
              </a:solidFill>
              <a:effectLst/>
              <a:latin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4014542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B4C356-56C9-6A4E-B92A-9834344EC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84FEA36-C2A2-C8BA-C5D3-5CEBB369BE1B}"/>
              </a:ext>
            </a:extLst>
          </p:cNvPr>
          <p:cNvSpPr txBox="1">
            <a:spLocks/>
          </p:cNvSpPr>
          <p:nvPr/>
        </p:nvSpPr>
        <p:spPr>
          <a:xfrm>
            <a:off x="1624910" y="226008"/>
            <a:ext cx="8596668" cy="87500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D60023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>
                <a:solidFill>
                  <a:srgbClr val="002060"/>
                </a:solidFill>
                <a:latin typeface="Algerian" panose="04020705040A02060702" pitchFamily="82" charset="0"/>
              </a:rPr>
              <a:t>Uniform</a:t>
            </a:r>
            <a:endParaRPr lang="en-GB" sz="4000" dirty="0">
              <a:solidFill>
                <a:srgbClr val="00206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80C529D-167C-4523-D6CD-1D63FE45B384}"/>
              </a:ext>
            </a:extLst>
          </p:cNvPr>
          <p:cNvSpPr/>
          <p:nvPr/>
        </p:nvSpPr>
        <p:spPr>
          <a:xfrm>
            <a:off x="456352" y="1833597"/>
            <a:ext cx="11279296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Regulation school PE kit</a:t>
            </a:r>
          </a:p>
          <a:p>
            <a:pPr fontAlgn="t"/>
            <a:endParaRPr lang="en-GB" sz="1050" b="1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Dark / light blue sports polo with school logo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Navy shorts or </a:t>
            </a:r>
            <a:r>
              <a:rPr lang="en-GB" dirty="0" err="1">
                <a:solidFill>
                  <a:srgbClr val="1F3065"/>
                </a:solidFill>
                <a:latin typeface="Aptos" panose="020B0004020202020204" pitchFamily="34" charset="0"/>
              </a:rPr>
              <a:t>skort</a:t>
            </a:r>
            <a:endParaRPr lang="en-GB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Navy / light blue sports socks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Navy tracksuit may be worn for outdoor sports in winter (logo optional)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Indoor PE is performed in bare feet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Trainers for outdoor PE and games</a:t>
            </a:r>
            <a:b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</a:b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 </a:t>
            </a: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Other information</a:t>
            </a:r>
          </a:p>
          <a:p>
            <a:pPr fontAlgn="t"/>
            <a:endParaRPr lang="en-GB" sz="1050" b="1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Long hair must be tied back at all times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Navy or black hairbands only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No jewellery (except earrings - see below)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Small, plain stud earrings only.  They must be removed or covered with tape for PE.</a:t>
            </a:r>
          </a:p>
          <a:p>
            <a:pPr fontAlgn="t"/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 </a:t>
            </a: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All items of uniform, PE kit and school bags must be clearly labelled with the pupil’s name and class.</a:t>
            </a:r>
            <a:endParaRPr lang="en-GB" b="1" i="0" dirty="0">
              <a:solidFill>
                <a:srgbClr val="1F3065"/>
              </a:solidFill>
              <a:effectLst/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398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558CD6E-4D00-43F9-8856-49225221E1EB}"/>
              </a:ext>
            </a:extLst>
          </p:cNvPr>
          <p:cNvSpPr txBox="1">
            <a:spLocks/>
          </p:cNvSpPr>
          <p:nvPr/>
        </p:nvSpPr>
        <p:spPr>
          <a:xfrm>
            <a:off x="3109514" y="158621"/>
            <a:ext cx="5723466" cy="123371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D60023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>
                <a:solidFill>
                  <a:srgbClr val="002060"/>
                </a:solidFill>
                <a:latin typeface="Algerian" panose="04020705040A02060702" pitchFamily="82" charset="0"/>
              </a:rPr>
              <a:t>Arbor</a:t>
            </a:r>
            <a:endParaRPr lang="en-GB" sz="4000" dirty="0">
              <a:solidFill>
                <a:srgbClr val="002060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 txBox="1">
            <a:spLocks/>
          </p:cNvSpPr>
          <p:nvPr/>
        </p:nvSpPr>
        <p:spPr>
          <a:xfrm>
            <a:off x="595848" y="2567011"/>
            <a:ext cx="8596668" cy="38072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1F3065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Aptos" panose="020B0004020202020204" pitchFamily="34" charset="0"/>
              </a:rPr>
              <a:t>Please  check you have updated consents on Arbor. </a:t>
            </a:r>
          </a:p>
          <a:p>
            <a:r>
              <a:rPr lang="en-GB" sz="2800" dirty="0">
                <a:latin typeface="Aptos" panose="020B0004020202020204" pitchFamily="34" charset="0"/>
              </a:rPr>
              <a:t>Thank you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49BF5D-8A94-EC14-52FD-BC3819BBF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484" y="4470615"/>
            <a:ext cx="3325133" cy="148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504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8CD6E-4D00-43F9-8856-49225221E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170" y="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Dates for your diary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F880A-CF0F-479E-8F4A-5347176CB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764" y="1045029"/>
            <a:ext cx="9727095" cy="6046236"/>
          </a:xfrm>
        </p:spPr>
        <p:txBody>
          <a:bodyPr>
            <a:normAutofit fontScale="92500" lnSpcReduction="20000"/>
          </a:bodyPr>
          <a:lstStyle/>
          <a:p>
            <a:pPr marL="0" indent="0" fontAlgn="t">
              <a:buNone/>
            </a:pPr>
            <a:r>
              <a:rPr lang="en-GB" b="1" dirty="0">
                <a:latin typeface="Aptos" panose="020B0004020202020204" pitchFamily="34" charset="0"/>
              </a:rPr>
              <a:t>     </a:t>
            </a:r>
            <a:r>
              <a:rPr lang="en-GB" b="1" u="sng" dirty="0">
                <a:solidFill>
                  <a:srgbClr val="1F3065"/>
                </a:solidFill>
                <a:latin typeface="Aptos" panose="020B0004020202020204" pitchFamily="34" charset="0"/>
              </a:rPr>
              <a:t>AUGUST</a:t>
            </a:r>
            <a:endParaRPr lang="en-GB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Monday 31st August 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– 'Stay and Play' session (10:00am-12:00)</a:t>
            </a:r>
          </a:p>
          <a:p>
            <a:pPr marL="0" indent="0" fontAlgn="t">
              <a:buNone/>
            </a:pPr>
            <a:endParaRPr lang="en-GB" b="1" u="sng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marL="0" indent="0" fontAlgn="t">
              <a:buNone/>
            </a:pPr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     </a:t>
            </a:r>
            <a:r>
              <a:rPr lang="en-GB" b="1" u="sng" dirty="0">
                <a:solidFill>
                  <a:srgbClr val="1F3065"/>
                </a:solidFill>
                <a:latin typeface="Aptos" panose="020B0004020202020204" pitchFamily="34" charset="0"/>
              </a:rPr>
              <a:t>SEPTEMBER</a:t>
            </a:r>
            <a:endParaRPr lang="en-GB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Tuesday 2nd September 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 - INSET Day</a:t>
            </a: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Wednesday 3rd September 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- Start of Autumn Term</a:t>
            </a:r>
          </a:p>
          <a:p>
            <a:pPr marL="0" indent="0" fontAlgn="t">
              <a:buNone/>
            </a:pP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                                                                   Meet the Teacher (3:30pm)</a:t>
            </a:r>
            <a:endParaRPr lang="en-GB" b="1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Saturday 12th September - 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PTA Colour Run (1:30-5:00pm)</a:t>
            </a: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Wednesday 16th September 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– First Forest School session</a:t>
            </a: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Friday 18th September 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- </a:t>
            </a:r>
            <a:r>
              <a:rPr lang="en-GB" dirty="0" err="1">
                <a:solidFill>
                  <a:srgbClr val="1F3065"/>
                </a:solidFill>
                <a:latin typeface="Aptos" panose="020B0004020202020204" pitchFamily="34" charset="0"/>
              </a:rPr>
              <a:t>Dahlicious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 Day (Dress up)</a:t>
            </a:r>
          </a:p>
          <a:p>
            <a:pPr fontAlgn="t"/>
            <a:r>
              <a:rPr lang="en-GB" b="1" dirty="0" err="1">
                <a:solidFill>
                  <a:srgbClr val="1F3065"/>
                </a:solidFill>
                <a:latin typeface="Aptos" panose="020B0004020202020204" pitchFamily="34" charset="0"/>
              </a:rPr>
              <a:t>wb</a:t>
            </a:r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. 21st</a:t>
            </a:r>
            <a:r>
              <a:rPr lang="en-GB" b="1" baseline="30000" dirty="0">
                <a:solidFill>
                  <a:srgbClr val="1F3065"/>
                </a:solidFill>
                <a:latin typeface="Aptos" panose="020B0004020202020204" pitchFamily="34" charset="0"/>
              </a:rPr>
              <a:t> </a:t>
            </a:r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September 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- Little City experience (mobile role play)</a:t>
            </a:r>
          </a:p>
          <a:p>
            <a:pPr fontAlgn="t"/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Friday 25th</a:t>
            </a:r>
            <a:r>
              <a:rPr lang="en-GB" b="1" baseline="30000" dirty="0">
                <a:solidFill>
                  <a:srgbClr val="1F3065"/>
                </a:solidFill>
                <a:latin typeface="Aptos" panose="020B0004020202020204" pitchFamily="34" charset="0"/>
              </a:rPr>
              <a:t> </a:t>
            </a:r>
            <a:r>
              <a:rPr lang="en-GB" b="1" dirty="0">
                <a:solidFill>
                  <a:srgbClr val="1F3065"/>
                </a:solidFill>
                <a:latin typeface="Aptos" panose="020B0004020202020204" pitchFamily="34" charset="0"/>
              </a:rPr>
              <a:t>September </a:t>
            </a:r>
            <a:r>
              <a:rPr lang="en-GB" dirty="0">
                <a:solidFill>
                  <a:srgbClr val="1F3065"/>
                </a:solidFill>
                <a:latin typeface="Aptos" panose="020B0004020202020204" pitchFamily="34" charset="0"/>
              </a:rPr>
              <a:t>– EYFS Local Walk</a:t>
            </a:r>
          </a:p>
          <a:p>
            <a:pPr marL="0" indent="0" fontAlgn="t">
              <a:buNone/>
            </a:pPr>
            <a:endParaRPr lang="en-GB" dirty="0"/>
          </a:p>
          <a:p>
            <a:pPr marL="0" indent="0" fontAlgn="t">
              <a:buNone/>
            </a:pPr>
            <a:r>
              <a:rPr lang="en-GB" b="1" dirty="0"/>
              <a:t>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9603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90A6A9-351C-80E4-4AFB-CDF6BC620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0ED72-1F7B-2F22-7D53-7EF8C6D6F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170" y="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Algerian" panose="04020705040A02060702" pitchFamily="82" charset="0"/>
              </a:rPr>
              <a:t>Dates for your diary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01A6D-ABA3-A38B-AF36-DB13AEE4B1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401" y="634482"/>
            <a:ext cx="10595383" cy="6046236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en-GB" sz="2600" b="1" u="sng" dirty="0">
                <a:solidFill>
                  <a:srgbClr val="1F3065"/>
                </a:solidFill>
                <a:latin typeface="Aptos" panose="020B0004020202020204" pitchFamily="34" charset="0"/>
              </a:rPr>
              <a:t>OCTOBER</a:t>
            </a:r>
            <a:endParaRPr lang="en-GB" sz="2600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fontAlgn="t"/>
            <a:r>
              <a:rPr lang="en-GB" sz="2600" b="1" dirty="0">
                <a:solidFill>
                  <a:srgbClr val="1F3065"/>
                </a:solidFill>
                <a:latin typeface="Aptos" panose="020B0004020202020204" pitchFamily="34" charset="0"/>
              </a:rPr>
              <a:t>Friday 2nd October</a:t>
            </a:r>
            <a:r>
              <a:rPr lang="en-GB" sz="2600" dirty="0">
                <a:solidFill>
                  <a:srgbClr val="1F3065"/>
                </a:solidFill>
                <a:latin typeface="Aptos" panose="020B0004020202020204" pitchFamily="34" charset="0"/>
              </a:rPr>
              <a:t> - Individual photos</a:t>
            </a:r>
          </a:p>
          <a:p>
            <a:pPr fontAlgn="t"/>
            <a:r>
              <a:rPr lang="en-GB" sz="2600" b="1" dirty="0">
                <a:solidFill>
                  <a:srgbClr val="1F3065"/>
                </a:solidFill>
                <a:latin typeface="Aptos" panose="020B0004020202020204" pitchFamily="34" charset="0"/>
              </a:rPr>
              <a:t>Wednesday 7th</a:t>
            </a:r>
            <a:r>
              <a:rPr lang="en-GB" sz="2600" b="1" baseline="30000" dirty="0">
                <a:solidFill>
                  <a:srgbClr val="1F3065"/>
                </a:solidFill>
                <a:latin typeface="Aptos" panose="020B0004020202020204" pitchFamily="34" charset="0"/>
              </a:rPr>
              <a:t> </a:t>
            </a:r>
            <a:r>
              <a:rPr lang="en-GB" sz="2600" b="1" dirty="0">
                <a:solidFill>
                  <a:srgbClr val="1F3065"/>
                </a:solidFill>
                <a:latin typeface="Aptos" panose="020B0004020202020204" pitchFamily="34" charset="0"/>
              </a:rPr>
              <a:t>October</a:t>
            </a:r>
            <a:r>
              <a:rPr lang="en-GB" sz="2600" dirty="0">
                <a:solidFill>
                  <a:srgbClr val="1F3065"/>
                </a:solidFill>
                <a:latin typeface="Aptos" panose="020B0004020202020204" pitchFamily="34" charset="0"/>
              </a:rPr>
              <a:t>– Flu vaccinations</a:t>
            </a:r>
          </a:p>
          <a:p>
            <a:pPr fontAlgn="t"/>
            <a:r>
              <a:rPr lang="en-GB" sz="2600" b="1" dirty="0">
                <a:solidFill>
                  <a:srgbClr val="1F3065"/>
                </a:solidFill>
                <a:latin typeface="Aptos" panose="020B0004020202020204" pitchFamily="34" charset="0"/>
              </a:rPr>
              <a:t>Friday 16th October</a:t>
            </a:r>
            <a:r>
              <a:rPr lang="en-GB" sz="2600" dirty="0">
                <a:solidFill>
                  <a:srgbClr val="1F3065"/>
                </a:solidFill>
                <a:latin typeface="Aptos" panose="020B0004020202020204" pitchFamily="34" charset="0"/>
              </a:rPr>
              <a:t> - Sibling photos</a:t>
            </a:r>
          </a:p>
          <a:p>
            <a:pPr fontAlgn="t"/>
            <a:r>
              <a:rPr lang="en-GB" sz="2600" b="1" dirty="0" err="1">
                <a:solidFill>
                  <a:srgbClr val="1F3065"/>
                </a:solidFill>
                <a:latin typeface="Aptos" panose="020B0004020202020204" pitchFamily="34" charset="0"/>
              </a:rPr>
              <a:t>wb</a:t>
            </a:r>
            <a:r>
              <a:rPr lang="en-GB" sz="2600" b="1" dirty="0">
                <a:solidFill>
                  <a:srgbClr val="1F3065"/>
                </a:solidFill>
                <a:latin typeface="Aptos" panose="020B0004020202020204" pitchFamily="34" charset="0"/>
              </a:rPr>
              <a:t>. 19th October </a:t>
            </a:r>
            <a:r>
              <a:rPr lang="en-GB" sz="2600" dirty="0">
                <a:solidFill>
                  <a:srgbClr val="1F3065"/>
                </a:solidFill>
                <a:latin typeface="Aptos" panose="020B0004020202020204" pitchFamily="34" charset="0"/>
              </a:rPr>
              <a:t>– EYFS Explorers Week</a:t>
            </a:r>
          </a:p>
          <a:p>
            <a:pPr fontAlgn="t"/>
            <a:r>
              <a:rPr lang="en-GB" sz="2600" b="1" dirty="0">
                <a:solidFill>
                  <a:srgbClr val="1F3065"/>
                </a:solidFill>
                <a:latin typeface="Aptos" panose="020B0004020202020204" pitchFamily="34" charset="0"/>
              </a:rPr>
              <a:t>Friday 23rd October</a:t>
            </a:r>
            <a:r>
              <a:rPr lang="en-GB" sz="2600" dirty="0">
                <a:solidFill>
                  <a:srgbClr val="1F3065"/>
                </a:solidFill>
                <a:latin typeface="Aptos" panose="020B0004020202020204" pitchFamily="34" charset="0"/>
              </a:rPr>
              <a:t> - EYFS Explorers Dress up day</a:t>
            </a:r>
          </a:p>
          <a:p>
            <a:pPr marL="0" indent="0" fontAlgn="t">
              <a:buNone/>
            </a:pPr>
            <a:r>
              <a:rPr lang="en-GB" sz="2600" dirty="0">
                <a:solidFill>
                  <a:srgbClr val="1F3065"/>
                </a:solidFill>
                <a:latin typeface="Aptos" panose="020B0004020202020204" pitchFamily="34" charset="0"/>
              </a:rPr>
              <a:t>                                                    Break up for Half Term</a:t>
            </a:r>
          </a:p>
          <a:p>
            <a:pPr fontAlgn="t"/>
            <a:r>
              <a:rPr lang="en-GB" sz="2600" b="1" dirty="0" err="1">
                <a:solidFill>
                  <a:srgbClr val="1F3065"/>
                </a:solidFill>
                <a:latin typeface="Aptos" panose="020B0004020202020204" pitchFamily="34" charset="0"/>
              </a:rPr>
              <a:t>wb</a:t>
            </a:r>
            <a:r>
              <a:rPr lang="en-GB" sz="2600" b="1" dirty="0">
                <a:solidFill>
                  <a:srgbClr val="1F3065"/>
                </a:solidFill>
                <a:latin typeface="Aptos" panose="020B0004020202020204" pitchFamily="34" charset="0"/>
              </a:rPr>
              <a:t>. Monday 26th October</a:t>
            </a:r>
            <a:r>
              <a:rPr lang="en-GB" sz="2600" dirty="0">
                <a:solidFill>
                  <a:srgbClr val="1F3065"/>
                </a:solidFill>
                <a:latin typeface="Aptos" panose="020B0004020202020204" pitchFamily="34" charset="0"/>
              </a:rPr>
              <a:t> - Half Term </a:t>
            </a:r>
          </a:p>
          <a:p>
            <a:pPr fontAlgn="t"/>
            <a:endParaRPr lang="en-GB" sz="2600" dirty="0">
              <a:solidFill>
                <a:srgbClr val="1F3065"/>
              </a:solidFill>
              <a:latin typeface="Aptos" panose="020B0004020202020204" pitchFamily="34" charset="0"/>
            </a:endParaRPr>
          </a:p>
          <a:p>
            <a:pPr marL="0" indent="0" fontAlgn="t">
              <a:buNone/>
            </a:pPr>
            <a:r>
              <a:rPr lang="en-GB" sz="3200" dirty="0">
                <a:solidFill>
                  <a:srgbClr val="1F3065"/>
                </a:solidFill>
                <a:latin typeface="Aptos" panose="020B0004020202020204" pitchFamily="34" charset="0"/>
              </a:rPr>
              <a:t>Please keep an eye on the weekly school newsletter for further important dates.</a:t>
            </a:r>
          </a:p>
          <a:p>
            <a:pPr fontAlgn="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542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BEA8D-AB07-43C6-986E-34A91BAE05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3263" y="2898110"/>
            <a:ext cx="7766936" cy="2230482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4000" dirty="0">
                <a:solidFill>
                  <a:srgbClr val="002060"/>
                </a:solidFill>
                <a:latin typeface="CCW Precursive 1" panose="03050602040000000000" pitchFamily="66" charset="0"/>
              </a:rPr>
            </a:br>
            <a:r>
              <a:rPr lang="en-GB" sz="4000" dirty="0">
                <a:solidFill>
                  <a:srgbClr val="002060"/>
                </a:solidFill>
              </a:rPr>
              <a:t>If you have any questions, please email Miss Cartwright</a:t>
            </a:r>
            <a:br>
              <a:rPr lang="en-GB" sz="4000" dirty="0">
                <a:solidFill>
                  <a:srgbClr val="002060"/>
                </a:solidFill>
              </a:rPr>
            </a:br>
            <a:br>
              <a:rPr lang="en-GB" sz="6000" dirty="0">
                <a:solidFill>
                  <a:srgbClr val="002060"/>
                </a:solidFill>
              </a:rPr>
            </a:br>
            <a:r>
              <a:rPr lang="en-GB" sz="4400" dirty="0">
                <a:solidFill>
                  <a:srgbClr val="002060"/>
                </a:solidFill>
                <a:hlinkClick r:id="rId2"/>
              </a:rPr>
              <a:t>receptionclass@gmglt.co.uk</a:t>
            </a:r>
            <a:r>
              <a:rPr lang="en-GB" sz="4400" dirty="0">
                <a:solidFill>
                  <a:srgbClr val="002060"/>
                </a:solidFill>
              </a:rPr>
              <a:t> </a:t>
            </a:r>
            <a:endParaRPr lang="en-GB" sz="6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783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ooburn">
      <a:dk1>
        <a:srgbClr val="008D53"/>
      </a:dk1>
      <a:lt1>
        <a:srgbClr val="6AB166"/>
      </a:lt1>
      <a:dk2>
        <a:srgbClr val="DC560E"/>
      </a:dk2>
      <a:lt2>
        <a:srgbClr val="F3F0F0"/>
      </a:lt2>
      <a:accent1>
        <a:srgbClr val="DC560E"/>
      </a:accent1>
      <a:accent2>
        <a:srgbClr val="F2E54C"/>
      </a:accent2>
      <a:accent3>
        <a:srgbClr val="0255A7"/>
      </a:accent3>
      <a:accent4>
        <a:srgbClr val="6AB166"/>
      </a:accent4>
      <a:accent5>
        <a:srgbClr val="008D53"/>
      </a:accent5>
      <a:accent6>
        <a:srgbClr val="AAC50C"/>
      </a:accent6>
      <a:hlink>
        <a:srgbClr val="DC560E"/>
      </a:hlink>
      <a:folHlink>
        <a:srgbClr val="008D5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1eb1c5c-1732-4057-8437-b596ec980f26" xsi:nil="true"/>
    <lcf76f155ced4ddcb4097134ff3c332f xmlns="0e607ca8-d752-48af-b162-6d07ca9f8b56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AAE5FAF47258449EBA82CF62193566" ma:contentTypeVersion="13" ma:contentTypeDescription="Create a new document." ma:contentTypeScope="" ma:versionID="5696779315772e9ce62dfd90b28ddf04">
  <xsd:schema xmlns:xsd="http://www.w3.org/2001/XMLSchema" xmlns:xs="http://www.w3.org/2001/XMLSchema" xmlns:p="http://schemas.microsoft.com/office/2006/metadata/properties" xmlns:ns2="0e607ca8-d752-48af-b162-6d07ca9f8b56" xmlns:ns3="91eb1c5c-1732-4057-8437-b596ec980f26" targetNamespace="http://schemas.microsoft.com/office/2006/metadata/properties" ma:root="true" ma:fieldsID="d4ccaf9899df621eba6a87379aafcf6a" ns2:_="" ns3:_="">
    <xsd:import namespace="0e607ca8-d752-48af-b162-6d07ca9f8b56"/>
    <xsd:import namespace="91eb1c5c-1732-4057-8437-b596ec980f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607ca8-d752-48af-b162-6d07ca9f8b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eb1c5c-1732-4057-8437-b596ec980f26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3e0271d-32db-4da3-ae51-7f6f35c36c5b}" ma:internalName="TaxCatchAll" ma:showField="CatchAllData" ma:web="91eb1c5c-1732-4057-8437-b596ec980f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37DB14-A7EE-4A3E-A5F6-37A7136F77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3F44AE-7A63-4E67-A54C-988D4031BE42}">
  <ds:schemaRefs>
    <ds:schemaRef ds:uri="0e607ca8-d752-48af-b162-6d07ca9f8b56"/>
    <ds:schemaRef ds:uri="http://purl.org/dc/terms/"/>
    <ds:schemaRef ds:uri="91eb1c5c-1732-4057-8437-b596ec980f26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B4BA4C1-F669-41D6-9D8B-793B231A9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607ca8-d752-48af-b162-6d07ca9f8b56"/>
    <ds:schemaRef ds:uri="91eb1c5c-1732-4057-8437-b596ec980f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1931</TotalTime>
  <Words>924</Words>
  <Application>Microsoft Office PowerPoint</Application>
  <PresentationFormat>Widescreen</PresentationFormat>
  <Paragraphs>123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Algerian</vt:lpstr>
      <vt:lpstr>Aptos</vt:lpstr>
      <vt:lpstr>Arial</vt:lpstr>
      <vt:lpstr>CCW Precursive 1</vt:lpstr>
      <vt:lpstr>Noto Sans</vt:lpstr>
      <vt:lpstr>Office Theme</vt:lpstr>
      <vt:lpstr>Welcome to Reception</vt:lpstr>
      <vt:lpstr>Meet the Staff </vt:lpstr>
      <vt:lpstr>PowerPoint Presentation</vt:lpstr>
      <vt:lpstr>A typical week…</vt:lpstr>
      <vt:lpstr>What will we be learning?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Dates for your diary</vt:lpstr>
      <vt:lpstr>Dates for your diary</vt:lpstr>
      <vt:lpstr> If you have any questions, please email Miss Cartwright  receptionclass@gmglt.co.uk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title of presentation</dc:title>
  <dc:creator>Sara Oliver</dc:creator>
  <cp:lastModifiedBy>Beth Cartwright</cp:lastModifiedBy>
  <cp:revision>13</cp:revision>
  <cp:lastPrinted>2026-09-01T14:31:20Z</cp:lastPrinted>
  <dcterms:created xsi:type="dcterms:W3CDTF">2023-03-26T14:13:59Z</dcterms:created>
  <dcterms:modified xsi:type="dcterms:W3CDTF">2026-09-02T13:30:02Z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0x0101002BAAE5FAF47258449EBA82CF62193566</vt:lpwstr>
  </property>
</Properties>
</file>